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 id="268" r:id="rId14"/>
    <p:sldId id="269" r:id="rId15"/>
    <p:sldId id="275" r:id="rId16"/>
    <p:sldId id="270" r:id="rId17"/>
    <p:sldId id="271" r:id="rId18"/>
    <p:sldId id="276" r:id="rId19"/>
    <p:sldId id="272" r:id="rId20"/>
    <p:sldId id="277" r:id="rId21"/>
    <p:sldId id="273" r:id="rId22"/>
    <p:sldId id="274" r:id="rId23"/>
    <p:sldId id="278" r:id="rId24"/>
    <p:sldId id="280" r:id="rId25"/>
    <p:sldId id="281" r:id="rId26"/>
    <p:sldId id="282" r:id="rId27"/>
    <p:sldId id="279" r:id="rId28"/>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24E67A-0B4E-4B2C-9095-38A23FC7A3D0}" v="1" dt="2025-08-19T18:16:53.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856"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35" Type="http://schemas.microsoft.com/office/2016/11/relationships/changesInfo" Target="changesInfos/changesInfo1.xml"/><Relationship Id="rId36"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niface Ssegujja" userId="ad9ee0770ae61e3f" providerId="LiveId" clId="{EE24E67A-0B4E-4B2C-9095-38A23FC7A3D0}"/>
    <pc:docChg chg="undo redo custSel addSld delSld modSld">
      <pc:chgData name="Boniface Ssegujja" userId="ad9ee0770ae61e3f" providerId="LiveId" clId="{EE24E67A-0B4E-4B2C-9095-38A23FC7A3D0}" dt="2025-08-20T07:14:13.484" v="2648" actId="14100"/>
      <pc:docMkLst>
        <pc:docMk/>
      </pc:docMkLst>
      <pc:sldChg chg="modSp mod">
        <pc:chgData name="Boniface Ssegujja" userId="ad9ee0770ae61e3f" providerId="LiveId" clId="{EE24E67A-0B4E-4B2C-9095-38A23FC7A3D0}" dt="2025-08-19T18:49:34.218" v="1269" actId="313"/>
        <pc:sldMkLst>
          <pc:docMk/>
          <pc:sldMk cId="3934594900" sldId="256"/>
        </pc:sldMkLst>
        <pc:spChg chg="mod">
          <ac:chgData name="Boniface Ssegujja" userId="ad9ee0770ae61e3f" providerId="LiveId" clId="{EE24E67A-0B4E-4B2C-9095-38A23FC7A3D0}" dt="2025-08-19T18:49:34.218" v="1269" actId="313"/>
          <ac:spMkLst>
            <pc:docMk/>
            <pc:sldMk cId="3934594900" sldId="256"/>
            <ac:spMk id="3" creationId="{7710E229-DC7E-7B89-C162-E48DD5E27AB4}"/>
          </ac:spMkLst>
        </pc:spChg>
      </pc:sldChg>
      <pc:sldChg chg="modSp mod">
        <pc:chgData name="Boniface Ssegujja" userId="ad9ee0770ae61e3f" providerId="LiveId" clId="{EE24E67A-0B4E-4B2C-9095-38A23FC7A3D0}" dt="2025-08-20T06:07:53.921" v="2133" actId="20577"/>
        <pc:sldMkLst>
          <pc:docMk/>
          <pc:sldMk cId="948489332" sldId="257"/>
        </pc:sldMkLst>
        <pc:spChg chg="mod">
          <ac:chgData name="Boniface Ssegujja" userId="ad9ee0770ae61e3f" providerId="LiveId" clId="{EE24E67A-0B4E-4B2C-9095-38A23FC7A3D0}" dt="2025-08-20T06:07:53.921" v="2133" actId="20577"/>
          <ac:spMkLst>
            <pc:docMk/>
            <pc:sldMk cId="948489332" sldId="257"/>
            <ac:spMk id="3" creationId="{54556DB4-849F-56BB-FF71-E127C34ED6C0}"/>
          </ac:spMkLst>
        </pc:spChg>
      </pc:sldChg>
      <pc:sldChg chg="addSp modSp mod">
        <pc:chgData name="Boniface Ssegujja" userId="ad9ee0770ae61e3f" providerId="LiveId" clId="{EE24E67A-0B4E-4B2C-9095-38A23FC7A3D0}" dt="2025-08-20T07:11:40.075" v="2647" actId="14100"/>
        <pc:sldMkLst>
          <pc:docMk/>
          <pc:sldMk cId="68496129" sldId="260"/>
        </pc:sldMkLst>
        <pc:picChg chg="add mod">
          <ac:chgData name="Boniface Ssegujja" userId="ad9ee0770ae61e3f" providerId="LiveId" clId="{EE24E67A-0B4E-4B2C-9095-38A23FC7A3D0}" dt="2025-08-20T07:11:40.075" v="2647" actId="14100"/>
          <ac:picMkLst>
            <pc:docMk/>
            <pc:sldMk cId="68496129" sldId="260"/>
            <ac:picMk id="4" creationId="{BA45A16B-088E-39BF-2777-A0A2A8988339}"/>
          </ac:picMkLst>
        </pc:picChg>
      </pc:sldChg>
      <pc:sldChg chg="modSp mod">
        <pc:chgData name="Boniface Ssegujja" userId="ad9ee0770ae61e3f" providerId="LiveId" clId="{EE24E67A-0B4E-4B2C-9095-38A23FC7A3D0}" dt="2025-08-19T17:55:13.033" v="3" actId="20577"/>
        <pc:sldMkLst>
          <pc:docMk/>
          <pc:sldMk cId="3878095018" sldId="268"/>
        </pc:sldMkLst>
        <pc:spChg chg="mod">
          <ac:chgData name="Boniface Ssegujja" userId="ad9ee0770ae61e3f" providerId="LiveId" clId="{EE24E67A-0B4E-4B2C-9095-38A23FC7A3D0}" dt="2025-08-19T17:55:13.033" v="3" actId="20577"/>
          <ac:spMkLst>
            <pc:docMk/>
            <pc:sldMk cId="3878095018" sldId="268"/>
            <ac:spMk id="3" creationId="{10549C30-7556-B452-FA35-B951C8FB4539}"/>
          </ac:spMkLst>
        </pc:spChg>
      </pc:sldChg>
      <pc:sldChg chg="modSp new mod">
        <pc:chgData name="Boniface Ssegujja" userId="ad9ee0770ae61e3f" providerId="LiveId" clId="{EE24E67A-0B4E-4B2C-9095-38A23FC7A3D0}" dt="2025-08-20T06:08:31.058" v="2134" actId="113"/>
        <pc:sldMkLst>
          <pc:docMk/>
          <pc:sldMk cId="2884453141" sldId="269"/>
        </pc:sldMkLst>
        <pc:spChg chg="mod">
          <ac:chgData name="Boniface Ssegujja" userId="ad9ee0770ae61e3f" providerId="LiveId" clId="{EE24E67A-0B4E-4B2C-9095-38A23FC7A3D0}" dt="2025-08-19T18:01:26.469" v="6" actId="255"/>
          <ac:spMkLst>
            <pc:docMk/>
            <pc:sldMk cId="2884453141" sldId="269"/>
            <ac:spMk id="2" creationId="{39AF2438-09C9-CA16-F9C3-5505F2E81C99}"/>
          </ac:spMkLst>
        </pc:spChg>
        <pc:spChg chg="mod">
          <ac:chgData name="Boniface Ssegujja" userId="ad9ee0770ae61e3f" providerId="LiveId" clId="{EE24E67A-0B4E-4B2C-9095-38A23FC7A3D0}" dt="2025-08-20T06:08:31.058" v="2134" actId="113"/>
          <ac:spMkLst>
            <pc:docMk/>
            <pc:sldMk cId="2884453141" sldId="269"/>
            <ac:spMk id="3" creationId="{6F2F7A3A-F5D6-0A5F-2FE1-5A4E0FD8888C}"/>
          </ac:spMkLst>
        </pc:spChg>
      </pc:sldChg>
      <pc:sldChg chg="modSp new mod">
        <pc:chgData name="Boniface Ssegujja" userId="ad9ee0770ae61e3f" providerId="LiveId" clId="{EE24E67A-0B4E-4B2C-9095-38A23FC7A3D0}" dt="2025-08-19T18:17:40.261" v="702" actId="20577"/>
        <pc:sldMkLst>
          <pc:docMk/>
          <pc:sldMk cId="647377343" sldId="270"/>
        </pc:sldMkLst>
        <pc:spChg chg="mod">
          <ac:chgData name="Boniface Ssegujja" userId="ad9ee0770ae61e3f" providerId="LiveId" clId="{EE24E67A-0B4E-4B2C-9095-38A23FC7A3D0}" dt="2025-08-19T18:16:10.373" v="694" actId="20577"/>
          <ac:spMkLst>
            <pc:docMk/>
            <pc:sldMk cId="647377343" sldId="270"/>
            <ac:spMk id="2" creationId="{749D5773-D58B-7167-5919-6AC6884880D3}"/>
          </ac:spMkLst>
        </pc:spChg>
        <pc:spChg chg="mod">
          <ac:chgData name="Boniface Ssegujja" userId="ad9ee0770ae61e3f" providerId="LiveId" clId="{EE24E67A-0B4E-4B2C-9095-38A23FC7A3D0}" dt="2025-08-19T18:17:40.261" v="702" actId="20577"/>
          <ac:spMkLst>
            <pc:docMk/>
            <pc:sldMk cId="647377343" sldId="270"/>
            <ac:spMk id="3" creationId="{C03182DC-9BF3-4691-949E-C50D397BE637}"/>
          </ac:spMkLst>
        </pc:spChg>
      </pc:sldChg>
      <pc:sldChg chg="addSp modSp new mod modNotesTx">
        <pc:chgData name="Boniface Ssegujja" userId="ad9ee0770ae61e3f" providerId="LiveId" clId="{EE24E67A-0B4E-4B2C-9095-38A23FC7A3D0}" dt="2025-08-20T04:26:26.362" v="1998"/>
        <pc:sldMkLst>
          <pc:docMk/>
          <pc:sldMk cId="1711500691" sldId="271"/>
        </pc:sldMkLst>
        <pc:spChg chg="mod">
          <ac:chgData name="Boniface Ssegujja" userId="ad9ee0770ae61e3f" providerId="LiveId" clId="{EE24E67A-0B4E-4B2C-9095-38A23FC7A3D0}" dt="2025-08-19T18:21:02.108" v="728" actId="20577"/>
          <ac:spMkLst>
            <pc:docMk/>
            <pc:sldMk cId="1711500691" sldId="271"/>
            <ac:spMk id="2" creationId="{22BA0BE2-F851-A4E7-928A-AFC727760743}"/>
          </ac:spMkLst>
        </pc:spChg>
        <pc:spChg chg="mod">
          <ac:chgData name="Boniface Ssegujja" userId="ad9ee0770ae61e3f" providerId="LiveId" clId="{EE24E67A-0B4E-4B2C-9095-38A23FC7A3D0}" dt="2025-08-20T03:32:43.634" v="1296" actId="20577"/>
          <ac:spMkLst>
            <pc:docMk/>
            <pc:sldMk cId="1711500691" sldId="271"/>
            <ac:spMk id="3" creationId="{5DF9E2DF-485D-E68F-2162-B3623F77F422}"/>
          </ac:spMkLst>
        </pc:spChg>
        <pc:picChg chg="add">
          <ac:chgData name="Boniface Ssegujja" userId="ad9ee0770ae61e3f" providerId="LiveId" clId="{EE24E67A-0B4E-4B2C-9095-38A23FC7A3D0}" dt="2025-08-20T04:26:26.362" v="1998"/>
          <ac:picMkLst>
            <pc:docMk/>
            <pc:sldMk cId="1711500691" sldId="271"/>
            <ac:picMk id="4" creationId="{D3E0AC60-F8B4-9E7A-FB3F-988DA0F11F04}"/>
          </ac:picMkLst>
        </pc:picChg>
      </pc:sldChg>
      <pc:sldChg chg="addSp modSp new mod modNotesTx">
        <pc:chgData name="Boniface Ssegujja" userId="ad9ee0770ae61e3f" providerId="LiveId" clId="{EE24E67A-0B4E-4B2C-9095-38A23FC7A3D0}" dt="2025-08-20T04:34:23.205" v="2028"/>
        <pc:sldMkLst>
          <pc:docMk/>
          <pc:sldMk cId="1594955400" sldId="272"/>
        </pc:sldMkLst>
        <pc:spChg chg="mod">
          <ac:chgData name="Boniface Ssegujja" userId="ad9ee0770ae61e3f" providerId="LiveId" clId="{EE24E67A-0B4E-4B2C-9095-38A23FC7A3D0}" dt="2025-08-19T18:40:37.359" v="1169" actId="20577"/>
          <ac:spMkLst>
            <pc:docMk/>
            <pc:sldMk cId="1594955400" sldId="272"/>
            <ac:spMk id="2" creationId="{3DCD2B48-7BEC-5449-B0D8-059519ED0BF7}"/>
          </ac:spMkLst>
        </pc:spChg>
        <pc:spChg chg="mod">
          <ac:chgData name="Boniface Ssegujja" userId="ad9ee0770ae61e3f" providerId="LiveId" clId="{EE24E67A-0B4E-4B2C-9095-38A23FC7A3D0}" dt="2025-08-20T04:13:38.385" v="1813" actId="20577"/>
          <ac:spMkLst>
            <pc:docMk/>
            <pc:sldMk cId="1594955400" sldId="272"/>
            <ac:spMk id="3" creationId="{29F4A3F3-0569-19C8-A104-866DD0EED269}"/>
          </ac:spMkLst>
        </pc:spChg>
        <pc:picChg chg="add">
          <ac:chgData name="Boniface Ssegujja" userId="ad9ee0770ae61e3f" providerId="LiveId" clId="{EE24E67A-0B4E-4B2C-9095-38A23FC7A3D0}" dt="2025-08-20T04:34:23.205" v="2028"/>
          <ac:picMkLst>
            <pc:docMk/>
            <pc:sldMk cId="1594955400" sldId="272"/>
            <ac:picMk id="4" creationId="{FDCD256F-96A6-0018-C650-6EAF8B9BE005}"/>
          </ac:picMkLst>
        </pc:picChg>
      </pc:sldChg>
      <pc:sldChg chg="modSp new mod">
        <pc:chgData name="Boniface Ssegujja" userId="ad9ee0770ae61e3f" providerId="LiveId" clId="{EE24E67A-0B4E-4B2C-9095-38A23FC7A3D0}" dt="2025-08-20T03:46:29.658" v="1346" actId="20577"/>
        <pc:sldMkLst>
          <pc:docMk/>
          <pc:sldMk cId="3193028397" sldId="273"/>
        </pc:sldMkLst>
        <pc:spChg chg="mod">
          <ac:chgData name="Boniface Ssegujja" userId="ad9ee0770ae61e3f" providerId="LiveId" clId="{EE24E67A-0B4E-4B2C-9095-38A23FC7A3D0}" dt="2025-08-20T03:45:18.451" v="1309" actId="5793"/>
          <ac:spMkLst>
            <pc:docMk/>
            <pc:sldMk cId="3193028397" sldId="273"/>
            <ac:spMk id="2" creationId="{457E87ED-E9D4-B091-ED62-B2F0522BC109}"/>
          </ac:spMkLst>
        </pc:spChg>
        <pc:spChg chg="mod">
          <ac:chgData name="Boniface Ssegujja" userId="ad9ee0770ae61e3f" providerId="LiveId" clId="{EE24E67A-0B4E-4B2C-9095-38A23FC7A3D0}" dt="2025-08-20T03:46:29.658" v="1346" actId="20577"/>
          <ac:spMkLst>
            <pc:docMk/>
            <pc:sldMk cId="3193028397" sldId="273"/>
            <ac:spMk id="3" creationId="{2B2C1BA0-7B7C-B21F-2EAD-87D7C472F661}"/>
          </ac:spMkLst>
        </pc:spChg>
      </pc:sldChg>
      <pc:sldChg chg="modSp new mod modNotesTx">
        <pc:chgData name="Boniface Ssegujja" userId="ad9ee0770ae61e3f" providerId="LiveId" clId="{EE24E67A-0B4E-4B2C-9095-38A23FC7A3D0}" dt="2025-08-20T04:00:05.227" v="1789" actId="20577"/>
        <pc:sldMkLst>
          <pc:docMk/>
          <pc:sldMk cId="19978758" sldId="274"/>
        </pc:sldMkLst>
        <pc:spChg chg="mod">
          <ac:chgData name="Boniface Ssegujja" userId="ad9ee0770ae61e3f" providerId="LiveId" clId="{EE24E67A-0B4E-4B2C-9095-38A23FC7A3D0}" dt="2025-08-20T03:50:07.505" v="1381" actId="20577"/>
          <ac:spMkLst>
            <pc:docMk/>
            <pc:sldMk cId="19978758" sldId="274"/>
            <ac:spMk id="2" creationId="{80A21516-8EFD-BDC2-AB19-4623D1FB6626}"/>
          </ac:spMkLst>
        </pc:spChg>
        <pc:spChg chg="mod">
          <ac:chgData name="Boniface Ssegujja" userId="ad9ee0770ae61e3f" providerId="LiveId" clId="{EE24E67A-0B4E-4B2C-9095-38A23FC7A3D0}" dt="2025-08-20T03:58:23.120" v="1698" actId="20577"/>
          <ac:spMkLst>
            <pc:docMk/>
            <pc:sldMk cId="19978758" sldId="274"/>
            <ac:spMk id="3" creationId="{C3779FD3-1820-B572-760B-8AD0C974B144}"/>
          </ac:spMkLst>
        </pc:spChg>
      </pc:sldChg>
      <pc:sldChg chg="modSp new mod">
        <pc:chgData name="Boniface Ssegujja" userId="ad9ee0770ae61e3f" providerId="LiveId" clId="{EE24E67A-0B4E-4B2C-9095-38A23FC7A3D0}" dt="2025-08-20T04:24:25.218" v="1997" actId="27636"/>
        <pc:sldMkLst>
          <pc:docMk/>
          <pc:sldMk cId="3856801440" sldId="275"/>
        </pc:sldMkLst>
        <pc:spChg chg="mod">
          <ac:chgData name="Boniface Ssegujja" userId="ad9ee0770ae61e3f" providerId="LiveId" clId="{EE24E67A-0B4E-4B2C-9095-38A23FC7A3D0}" dt="2025-08-20T04:17:10.988" v="1816" actId="255"/>
          <ac:spMkLst>
            <pc:docMk/>
            <pc:sldMk cId="3856801440" sldId="275"/>
            <ac:spMk id="2" creationId="{031051CE-AAE5-4C9C-A5D4-046519605455}"/>
          </ac:spMkLst>
        </pc:spChg>
        <pc:spChg chg="mod">
          <ac:chgData name="Boniface Ssegujja" userId="ad9ee0770ae61e3f" providerId="LiveId" clId="{EE24E67A-0B4E-4B2C-9095-38A23FC7A3D0}" dt="2025-08-20T04:24:25.218" v="1997" actId="27636"/>
          <ac:spMkLst>
            <pc:docMk/>
            <pc:sldMk cId="3856801440" sldId="275"/>
            <ac:spMk id="3" creationId="{AEC10C37-160B-1591-762C-17A4D229D295}"/>
          </ac:spMkLst>
        </pc:spChg>
      </pc:sldChg>
      <pc:sldChg chg="addSp delSp modSp new mod">
        <pc:chgData name="Boniface Ssegujja" userId="ad9ee0770ae61e3f" providerId="LiveId" clId="{EE24E67A-0B4E-4B2C-9095-38A23FC7A3D0}" dt="2025-08-20T07:14:13.484" v="2648" actId="14100"/>
        <pc:sldMkLst>
          <pc:docMk/>
          <pc:sldMk cId="4190395828" sldId="276"/>
        </pc:sldMkLst>
        <pc:spChg chg="mod">
          <ac:chgData name="Boniface Ssegujja" userId="ad9ee0770ae61e3f" providerId="LiveId" clId="{EE24E67A-0B4E-4B2C-9095-38A23FC7A3D0}" dt="2025-08-20T04:27:19.467" v="2015" actId="5793"/>
          <ac:spMkLst>
            <pc:docMk/>
            <pc:sldMk cId="4190395828" sldId="276"/>
            <ac:spMk id="2" creationId="{4B773A4B-EA10-5080-E61A-6FE5898553FB}"/>
          </ac:spMkLst>
        </pc:spChg>
        <pc:spChg chg="del mod">
          <ac:chgData name="Boniface Ssegujja" userId="ad9ee0770ae61e3f" providerId="LiveId" clId="{EE24E67A-0B4E-4B2C-9095-38A23FC7A3D0}" dt="2025-08-20T04:26:52.293" v="2001"/>
          <ac:spMkLst>
            <pc:docMk/>
            <pc:sldMk cId="4190395828" sldId="276"/>
            <ac:spMk id="3" creationId="{4444C37E-29AC-DD6B-F362-40A8DE9968D6}"/>
          </ac:spMkLst>
        </pc:spChg>
        <pc:picChg chg="add mod">
          <ac:chgData name="Boniface Ssegujja" userId="ad9ee0770ae61e3f" providerId="LiveId" clId="{EE24E67A-0B4E-4B2C-9095-38A23FC7A3D0}" dt="2025-08-20T07:14:13.484" v="2648" actId="14100"/>
          <ac:picMkLst>
            <pc:docMk/>
            <pc:sldMk cId="4190395828" sldId="276"/>
            <ac:picMk id="4" creationId="{430B371F-5AE7-5385-B7DA-24F9A433D9CA}"/>
          </ac:picMkLst>
        </pc:picChg>
      </pc:sldChg>
      <pc:sldChg chg="addSp delSp modSp new del mod">
        <pc:chgData name="Boniface Ssegujja" userId="ad9ee0770ae61e3f" providerId="LiveId" clId="{EE24E67A-0B4E-4B2C-9095-38A23FC7A3D0}" dt="2025-08-20T04:34:15.511" v="2027" actId="2696"/>
        <pc:sldMkLst>
          <pc:docMk/>
          <pc:sldMk cId="3201372904" sldId="277"/>
        </pc:sldMkLst>
        <pc:spChg chg="del">
          <ac:chgData name="Boniface Ssegujja" userId="ad9ee0770ae61e3f" providerId="LiveId" clId="{EE24E67A-0B4E-4B2C-9095-38A23FC7A3D0}" dt="2025-08-20T04:30:48.291" v="2017"/>
          <ac:spMkLst>
            <pc:docMk/>
            <pc:sldMk cId="3201372904" sldId="277"/>
            <ac:spMk id="3" creationId="{18B79848-A9CE-CFBB-46D1-2E52F6171941}"/>
          </ac:spMkLst>
        </pc:spChg>
        <pc:picChg chg="add mod">
          <ac:chgData name="Boniface Ssegujja" userId="ad9ee0770ae61e3f" providerId="LiveId" clId="{EE24E67A-0B4E-4B2C-9095-38A23FC7A3D0}" dt="2025-08-20T04:33:53.327" v="2026" actId="14100"/>
          <ac:picMkLst>
            <pc:docMk/>
            <pc:sldMk cId="3201372904" sldId="277"/>
            <ac:picMk id="4" creationId="{010F35EA-A4BC-8177-E255-1F77A2194685}"/>
          </ac:picMkLst>
        </pc:picChg>
      </pc:sldChg>
      <pc:sldChg chg="addSp delSp modSp new mod">
        <pc:chgData name="Boniface Ssegujja" userId="ad9ee0770ae61e3f" providerId="LiveId" clId="{EE24E67A-0B4E-4B2C-9095-38A23FC7A3D0}" dt="2025-08-20T04:35:19.128" v="2037" actId="14100"/>
        <pc:sldMkLst>
          <pc:docMk/>
          <pc:sldMk cId="3492502031" sldId="277"/>
        </pc:sldMkLst>
        <pc:spChg chg="del">
          <ac:chgData name="Boniface Ssegujja" userId="ad9ee0770ae61e3f" providerId="LiveId" clId="{EE24E67A-0B4E-4B2C-9095-38A23FC7A3D0}" dt="2025-08-20T04:34:40.787" v="2030"/>
          <ac:spMkLst>
            <pc:docMk/>
            <pc:sldMk cId="3492502031" sldId="277"/>
            <ac:spMk id="3" creationId="{1B3150D4-87D9-21A1-2F35-9D65AC3346CC}"/>
          </ac:spMkLst>
        </pc:spChg>
        <pc:picChg chg="add mod">
          <ac:chgData name="Boniface Ssegujja" userId="ad9ee0770ae61e3f" providerId="LiveId" clId="{EE24E67A-0B4E-4B2C-9095-38A23FC7A3D0}" dt="2025-08-20T04:35:19.128" v="2037" actId="14100"/>
          <ac:picMkLst>
            <pc:docMk/>
            <pc:sldMk cId="3492502031" sldId="277"/>
            <ac:picMk id="4" creationId="{5CE00F7B-DE3A-40B1-57F6-EA4EB1DC9166}"/>
          </ac:picMkLst>
        </pc:picChg>
      </pc:sldChg>
      <pc:sldChg chg="addSp delSp modSp new mod">
        <pc:chgData name="Boniface Ssegujja" userId="ad9ee0770ae61e3f" providerId="LiveId" clId="{EE24E67A-0B4E-4B2C-9095-38A23FC7A3D0}" dt="2025-08-20T04:51:46.316" v="2082" actId="14100"/>
        <pc:sldMkLst>
          <pc:docMk/>
          <pc:sldMk cId="1894657642" sldId="278"/>
        </pc:sldMkLst>
        <pc:spChg chg="del mod">
          <ac:chgData name="Boniface Ssegujja" userId="ad9ee0770ae61e3f" providerId="LiveId" clId="{EE24E67A-0B4E-4B2C-9095-38A23FC7A3D0}" dt="2025-08-20T04:51:13.414" v="2077"/>
          <ac:spMkLst>
            <pc:docMk/>
            <pc:sldMk cId="1894657642" sldId="278"/>
            <ac:spMk id="3" creationId="{813C14DE-85D3-B056-5310-A4AB37D19B1F}"/>
          </ac:spMkLst>
        </pc:spChg>
        <pc:picChg chg="add mod">
          <ac:chgData name="Boniface Ssegujja" userId="ad9ee0770ae61e3f" providerId="LiveId" clId="{EE24E67A-0B4E-4B2C-9095-38A23FC7A3D0}" dt="2025-08-20T04:51:46.316" v="2082" actId="14100"/>
          <ac:picMkLst>
            <pc:docMk/>
            <pc:sldMk cId="1894657642" sldId="278"/>
            <ac:picMk id="4" creationId="{1A347C35-3DEA-A64C-E43F-A40465646DC9}"/>
          </ac:picMkLst>
        </pc:picChg>
      </pc:sldChg>
      <pc:sldChg chg="modSp new del mod">
        <pc:chgData name="Boniface Ssegujja" userId="ad9ee0770ae61e3f" providerId="LiveId" clId="{EE24E67A-0B4E-4B2C-9095-38A23FC7A3D0}" dt="2025-08-20T04:48:57.178" v="2053" actId="2696"/>
        <pc:sldMkLst>
          <pc:docMk/>
          <pc:sldMk cId="2072817155" sldId="278"/>
        </pc:sldMkLst>
        <pc:spChg chg="mod">
          <ac:chgData name="Boniface Ssegujja" userId="ad9ee0770ae61e3f" providerId="LiveId" clId="{EE24E67A-0B4E-4B2C-9095-38A23FC7A3D0}" dt="2025-08-20T04:48:42.082" v="2052" actId="20577"/>
          <ac:spMkLst>
            <pc:docMk/>
            <pc:sldMk cId="2072817155" sldId="278"/>
            <ac:spMk id="2" creationId="{86AD8B7A-51C5-7337-E1E0-F74BB785B380}"/>
          </ac:spMkLst>
        </pc:spChg>
      </pc:sldChg>
      <pc:sldChg chg="modSp new mod">
        <pc:chgData name="Boniface Ssegujja" userId="ad9ee0770ae61e3f" providerId="LiveId" clId="{EE24E67A-0B4E-4B2C-9095-38A23FC7A3D0}" dt="2025-08-20T04:52:54.258" v="2095" actId="20577"/>
        <pc:sldMkLst>
          <pc:docMk/>
          <pc:sldMk cId="1627563351" sldId="279"/>
        </pc:sldMkLst>
        <pc:spChg chg="mod">
          <ac:chgData name="Boniface Ssegujja" userId="ad9ee0770ae61e3f" providerId="LiveId" clId="{EE24E67A-0B4E-4B2C-9095-38A23FC7A3D0}" dt="2025-08-20T04:52:49.285" v="2094" actId="20577"/>
          <ac:spMkLst>
            <pc:docMk/>
            <pc:sldMk cId="1627563351" sldId="279"/>
            <ac:spMk id="2" creationId="{35BD1C5B-093E-7907-27E1-F89C9B21F205}"/>
          </ac:spMkLst>
        </pc:spChg>
        <pc:spChg chg="mod">
          <ac:chgData name="Boniface Ssegujja" userId="ad9ee0770ae61e3f" providerId="LiveId" clId="{EE24E67A-0B4E-4B2C-9095-38A23FC7A3D0}" dt="2025-08-20T04:52:54.258" v="2095" actId="20577"/>
          <ac:spMkLst>
            <pc:docMk/>
            <pc:sldMk cId="1627563351" sldId="279"/>
            <ac:spMk id="3" creationId="{7FDC8FD7-BB3D-4819-B306-4B32BA61A5DB}"/>
          </ac:spMkLst>
        </pc:spChg>
      </pc:sldChg>
      <pc:sldChg chg="modSp new mod">
        <pc:chgData name="Boniface Ssegujja" userId="ad9ee0770ae61e3f" providerId="LiveId" clId="{EE24E67A-0B4E-4B2C-9095-38A23FC7A3D0}" dt="2025-08-20T06:46:01.514" v="2540" actId="20577"/>
        <pc:sldMkLst>
          <pc:docMk/>
          <pc:sldMk cId="3731295831" sldId="280"/>
        </pc:sldMkLst>
        <pc:spChg chg="mod">
          <ac:chgData name="Boniface Ssegujja" userId="ad9ee0770ae61e3f" providerId="LiveId" clId="{EE24E67A-0B4E-4B2C-9095-38A23FC7A3D0}" dt="2025-08-20T06:09:03.309" v="2146" actId="20577"/>
          <ac:spMkLst>
            <pc:docMk/>
            <pc:sldMk cId="3731295831" sldId="280"/>
            <ac:spMk id="2" creationId="{0A9E8FC1-DE1C-0327-1095-B8717FD999C2}"/>
          </ac:spMkLst>
        </pc:spChg>
        <pc:spChg chg="mod">
          <ac:chgData name="Boniface Ssegujja" userId="ad9ee0770ae61e3f" providerId="LiveId" clId="{EE24E67A-0B4E-4B2C-9095-38A23FC7A3D0}" dt="2025-08-20T06:46:01.514" v="2540" actId="20577"/>
          <ac:spMkLst>
            <pc:docMk/>
            <pc:sldMk cId="3731295831" sldId="280"/>
            <ac:spMk id="3" creationId="{E29F751C-4FEC-C281-6B12-32A1BE74EFE6}"/>
          </ac:spMkLst>
        </pc:spChg>
      </pc:sldChg>
      <pc:sldChg chg="addSp delSp modSp new mod">
        <pc:chgData name="Boniface Ssegujja" userId="ad9ee0770ae61e3f" providerId="LiveId" clId="{EE24E67A-0B4E-4B2C-9095-38A23FC7A3D0}" dt="2025-08-20T06:50:35.923" v="2602" actId="313"/>
        <pc:sldMkLst>
          <pc:docMk/>
          <pc:sldMk cId="281122761" sldId="281"/>
        </pc:sldMkLst>
        <pc:spChg chg="mod">
          <ac:chgData name="Boniface Ssegujja" userId="ad9ee0770ae61e3f" providerId="LiveId" clId="{EE24E67A-0B4E-4B2C-9095-38A23FC7A3D0}" dt="2025-08-20T06:50:35.923" v="2602" actId="313"/>
          <ac:spMkLst>
            <pc:docMk/>
            <pc:sldMk cId="281122761" sldId="281"/>
            <ac:spMk id="2" creationId="{7C408A46-6504-9E63-73C1-C7DE6271EEF4}"/>
          </ac:spMkLst>
        </pc:spChg>
        <pc:spChg chg="del mod">
          <ac:chgData name="Boniface Ssegujja" userId="ad9ee0770ae61e3f" providerId="LiveId" clId="{EE24E67A-0B4E-4B2C-9095-38A23FC7A3D0}" dt="2025-08-20T06:47:47.644" v="2543"/>
          <ac:spMkLst>
            <pc:docMk/>
            <pc:sldMk cId="281122761" sldId="281"/>
            <ac:spMk id="3" creationId="{DDA971C9-CF7F-E816-4254-451EFAE9A911}"/>
          </ac:spMkLst>
        </pc:spChg>
        <pc:picChg chg="add mod">
          <ac:chgData name="Boniface Ssegujja" userId="ad9ee0770ae61e3f" providerId="LiveId" clId="{EE24E67A-0B4E-4B2C-9095-38A23FC7A3D0}" dt="2025-08-20T06:49:11.930" v="2549" actId="1076"/>
          <ac:picMkLst>
            <pc:docMk/>
            <pc:sldMk cId="281122761" sldId="281"/>
            <ac:picMk id="4" creationId="{A6DDBFCF-ABBD-989F-1DBC-0656D9DA25AE}"/>
          </ac:picMkLst>
        </pc:picChg>
        <pc:picChg chg="add mod">
          <ac:chgData name="Boniface Ssegujja" userId="ad9ee0770ae61e3f" providerId="LiveId" clId="{EE24E67A-0B4E-4B2C-9095-38A23FC7A3D0}" dt="2025-08-20T06:49:37.951" v="2555" actId="14100"/>
          <ac:picMkLst>
            <pc:docMk/>
            <pc:sldMk cId="281122761" sldId="281"/>
            <ac:picMk id="5" creationId="{5CE745CB-7E66-EC83-0DFD-EE47D77A3B85}"/>
          </ac:picMkLst>
        </pc:picChg>
      </pc:sldChg>
      <pc:sldChg chg="addSp delSp modSp new mod">
        <pc:chgData name="Boniface Ssegujja" userId="ad9ee0770ae61e3f" providerId="LiveId" clId="{EE24E67A-0B4E-4B2C-9095-38A23FC7A3D0}" dt="2025-08-20T06:56:46.178" v="2644" actId="20577"/>
        <pc:sldMkLst>
          <pc:docMk/>
          <pc:sldMk cId="2523982219" sldId="282"/>
        </pc:sldMkLst>
        <pc:spChg chg="mod">
          <ac:chgData name="Boniface Ssegujja" userId="ad9ee0770ae61e3f" providerId="LiveId" clId="{EE24E67A-0B4E-4B2C-9095-38A23FC7A3D0}" dt="2025-08-20T06:56:46.178" v="2644" actId="20577"/>
          <ac:spMkLst>
            <pc:docMk/>
            <pc:sldMk cId="2523982219" sldId="282"/>
            <ac:spMk id="2" creationId="{C3290711-CBA0-1ADD-CDE3-EDA6A5D88BD9}"/>
          </ac:spMkLst>
        </pc:spChg>
        <pc:spChg chg="del mod">
          <ac:chgData name="Boniface Ssegujja" userId="ad9ee0770ae61e3f" providerId="LiveId" clId="{EE24E67A-0B4E-4B2C-9095-38A23FC7A3D0}" dt="2025-08-20T06:55:54.681" v="2605"/>
          <ac:spMkLst>
            <pc:docMk/>
            <pc:sldMk cId="2523982219" sldId="282"/>
            <ac:spMk id="3" creationId="{32546613-23F1-6642-A558-FB911B218E71}"/>
          </ac:spMkLst>
        </pc:spChg>
        <pc:picChg chg="add mod">
          <ac:chgData name="Boniface Ssegujja" userId="ad9ee0770ae61e3f" providerId="LiveId" clId="{EE24E67A-0B4E-4B2C-9095-38A23FC7A3D0}" dt="2025-08-20T06:56:17.400" v="2612" actId="14100"/>
          <ac:picMkLst>
            <pc:docMk/>
            <pc:sldMk cId="2523982219" sldId="282"/>
            <ac:picMk id="4" creationId="{62FC14B0-F691-968A-00DB-8E625D4B928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5086A-CFFC-42C4-AF29-D590C847C1E5}" type="datetimeFigureOut">
              <a:rPr lang="x-none" smtClean="0"/>
              <a:t>20/08/25</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FADB8F-13ED-4FD6-80FE-7B9558B28FFC}" type="slidenum">
              <a:rPr lang="x-none" smtClean="0"/>
              <a:t>‹#›</a:t>
            </a:fld>
            <a:endParaRPr lang="x-none"/>
          </a:p>
        </p:txBody>
      </p:sp>
    </p:spTree>
    <p:extLst>
      <p:ext uri="{BB962C8B-B14F-4D97-AF65-F5344CB8AC3E}">
        <p14:creationId xmlns:p14="http://schemas.microsoft.com/office/powerpoint/2010/main" val="2121172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JME – Joint Child Malnutrition Estimates</a:t>
            </a:r>
            <a:endParaRPr lang="x-none" dirty="0"/>
          </a:p>
        </p:txBody>
      </p:sp>
      <p:sp>
        <p:nvSpPr>
          <p:cNvPr id="4" name="Slide Number Placeholder 3"/>
          <p:cNvSpPr>
            <a:spLocks noGrp="1"/>
          </p:cNvSpPr>
          <p:nvPr>
            <p:ph type="sldNum" sz="quarter" idx="5"/>
          </p:nvPr>
        </p:nvSpPr>
        <p:spPr/>
        <p:txBody>
          <a:bodyPr/>
          <a:lstStyle/>
          <a:p>
            <a:fld id="{ECFADB8F-13ED-4FD6-80FE-7B9558B28FFC}" type="slidenum">
              <a:rPr lang="x-none" smtClean="0"/>
              <a:t>3</a:t>
            </a:fld>
            <a:endParaRPr lang="x-none"/>
          </a:p>
        </p:txBody>
      </p:sp>
    </p:spTree>
    <p:extLst>
      <p:ext uri="{BB962C8B-B14F-4D97-AF65-F5344CB8AC3E}">
        <p14:creationId xmlns:p14="http://schemas.microsoft.com/office/powerpoint/2010/main" val="421631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x-none" dirty="0"/>
          </a:p>
        </p:txBody>
      </p:sp>
      <p:sp>
        <p:nvSpPr>
          <p:cNvPr id="4" name="Slide Number Placeholder 3"/>
          <p:cNvSpPr>
            <a:spLocks noGrp="1"/>
          </p:cNvSpPr>
          <p:nvPr>
            <p:ph type="sldNum" sz="quarter" idx="5"/>
          </p:nvPr>
        </p:nvSpPr>
        <p:spPr/>
        <p:txBody>
          <a:bodyPr/>
          <a:lstStyle/>
          <a:p>
            <a:fld id="{ECFADB8F-13ED-4FD6-80FE-7B9558B28FFC}" type="slidenum">
              <a:rPr lang="x-none" smtClean="0"/>
              <a:t>6</a:t>
            </a:fld>
            <a:endParaRPr lang="x-none"/>
          </a:p>
        </p:txBody>
      </p:sp>
    </p:spTree>
    <p:extLst>
      <p:ext uri="{BB962C8B-B14F-4D97-AF65-F5344CB8AC3E}">
        <p14:creationId xmlns:p14="http://schemas.microsoft.com/office/powerpoint/2010/main" val="699486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As the child is rehydrated, RR and HR should decrease to a normal range and </a:t>
            </a:r>
          </a:p>
          <a:p>
            <a:pPr marL="171450" indent="-171450">
              <a:buFont typeface="Arial" panose="020B0604020202020204" pitchFamily="34" charset="0"/>
              <a:buChar char="•"/>
            </a:pPr>
            <a:r>
              <a:rPr lang="en-GB" dirty="0"/>
              <a:t>child should begin to pass urine </a:t>
            </a:r>
          </a:p>
          <a:p>
            <a:pPr marL="171450" indent="-171450">
              <a:buFont typeface="Arial" panose="020B0604020202020204" pitchFamily="34" charset="0"/>
              <a:buChar char="•"/>
            </a:pPr>
            <a:r>
              <a:rPr lang="en-GB" dirty="0"/>
              <a:t>Continued fast breathing and rapid HR suggests overhydration or co-existing infection.</a:t>
            </a:r>
          </a:p>
          <a:p>
            <a:pPr marL="171450" indent="-171450">
              <a:buFont typeface="Arial" panose="020B0604020202020204" pitchFamily="34" charset="0"/>
              <a:buChar char="•"/>
            </a:pPr>
            <a:r>
              <a:rPr lang="en-GB" dirty="0"/>
              <a:t>Clinical improvement / target weight reached – stop </a:t>
            </a:r>
            <a:r>
              <a:rPr lang="en-GB" dirty="0" err="1"/>
              <a:t>Resomal</a:t>
            </a:r>
            <a:r>
              <a:rPr lang="en-GB" dirty="0"/>
              <a:t> and continue 2 hourly F75.</a:t>
            </a:r>
          </a:p>
        </p:txBody>
      </p:sp>
      <p:sp>
        <p:nvSpPr>
          <p:cNvPr id="4" name="Slide Number Placeholder 3"/>
          <p:cNvSpPr>
            <a:spLocks noGrp="1"/>
          </p:cNvSpPr>
          <p:nvPr>
            <p:ph type="sldNum" sz="quarter" idx="5"/>
          </p:nvPr>
        </p:nvSpPr>
        <p:spPr/>
        <p:txBody>
          <a:bodyPr/>
          <a:lstStyle/>
          <a:p>
            <a:fld id="{ECFADB8F-13ED-4FD6-80FE-7B9558B28FFC}" type="slidenum">
              <a:rPr lang="x-none" smtClean="0"/>
              <a:t>17</a:t>
            </a:fld>
            <a:endParaRPr lang="x-none"/>
          </a:p>
        </p:txBody>
      </p:sp>
    </p:spTree>
    <p:extLst>
      <p:ext uri="{BB962C8B-B14F-4D97-AF65-F5344CB8AC3E}">
        <p14:creationId xmlns:p14="http://schemas.microsoft.com/office/powerpoint/2010/main" val="3666527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ECFADB8F-13ED-4FD6-80FE-7B9558B28FFC}" type="slidenum">
              <a:rPr lang="x-none" smtClean="0"/>
              <a:t>19</a:t>
            </a:fld>
            <a:endParaRPr lang="x-none"/>
          </a:p>
        </p:txBody>
      </p:sp>
    </p:spTree>
    <p:extLst>
      <p:ext uri="{BB962C8B-B14F-4D97-AF65-F5344CB8AC3E}">
        <p14:creationId xmlns:p14="http://schemas.microsoft.com/office/powerpoint/2010/main" val="93394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When rehydrating ensure the target weight is not more than 5% or less than 3%</a:t>
            </a:r>
            <a:endParaRPr lang="x-none" dirty="0"/>
          </a:p>
        </p:txBody>
      </p:sp>
      <p:sp>
        <p:nvSpPr>
          <p:cNvPr id="4" name="Slide Number Placeholder 3"/>
          <p:cNvSpPr>
            <a:spLocks noGrp="1"/>
          </p:cNvSpPr>
          <p:nvPr>
            <p:ph type="sldNum" sz="quarter" idx="5"/>
          </p:nvPr>
        </p:nvSpPr>
        <p:spPr/>
        <p:txBody>
          <a:bodyPr/>
          <a:lstStyle/>
          <a:p>
            <a:fld id="{ECFADB8F-13ED-4FD6-80FE-7B9558B28FFC}" type="slidenum">
              <a:rPr lang="x-none" smtClean="0"/>
              <a:t>22</a:t>
            </a:fld>
            <a:endParaRPr lang="x-none"/>
          </a:p>
        </p:txBody>
      </p:sp>
    </p:spTree>
    <p:extLst>
      <p:ext uri="{BB962C8B-B14F-4D97-AF65-F5344CB8AC3E}">
        <p14:creationId xmlns:p14="http://schemas.microsoft.com/office/powerpoint/2010/main" val="7011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8B6D34-9BC3-84B8-8778-8B91427362D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xmlns="" id="{634D9A7F-7308-AA8A-9828-818F1E542C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xmlns="" id="{98D78C67-737B-7407-BE73-2F77C6DDAF13}"/>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B0A5FC51-02FA-923D-2646-D465FADAB9F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6B246501-568A-B46A-4398-2BC6BC7472CA}"/>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54049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7F26AB-7D82-ACA6-4555-22ED7A2F9B7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8D701368-9676-8B5C-CF98-86523431452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A947B9CF-E6BA-6BCD-3364-AEEF019AFDD7}"/>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FE30083C-C46B-9D01-E086-E360B68E79E7}"/>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ACED3CF8-95B6-F16F-4465-3E65E358F171}"/>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1483384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2971D79-5EC8-0D7B-009E-3A640D9ADF3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DED94BF7-1333-2E17-58F1-46C876016EE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786CDC7F-40B1-827E-E985-FEC2666A12FC}"/>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2C2FF9CD-57B6-011F-4F4E-82C46DA5EB2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00764B77-B2C5-F6B8-A752-66CE6B216E3C}"/>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2149355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C0ECEA-A24C-9117-798F-60650799443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2BA54566-54F5-F323-5672-E402E88EBA6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AE19C08B-4ADB-E065-4A13-72BF48787147}"/>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8F24DEEB-B15B-7CBB-BD3F-9CA705238770}"/>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5CAEEB2C-ED18-69CB-7CCE-68A31CE13C16}"/>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380386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93FAA6-725E-A90D-FC2A-6BC5D0C2050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13F705B6-2412-1E51-2BC2-9A5D0A3594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5E9C5B3C-AF87-CB08-C9D9-C747DC22A616}"/>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7CA0A05F-DAA2-AEC9-B6FA-5100035014F6}"/>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B36F295E-ECC9-8F08-422D-7092A4D0507E}"/>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248491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509AFA-96CD-80DD-5981-A944C4323065}"/>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3D2F900C-1925-A702-444E-8E7D436B669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xmlns="" id="{C7D29023-344C-3541-FD4E-059D6BD7304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xmlns="" id="{B7A0BBA7-BC8F-16D9-6246-CA5592594E9A}"/>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6" name="Footer Placeholder 5">
            <a:extLst>
              <a:ext uri="{FF2B5EF4-FFF2-40B4-BE49-F238E27FC236}">
                <a16:creationId xmlns:a16="http://schemas.microsoft.com/office/drawing/2014/main" xmlns="" id="{AB2B97DB-8EE4-411D-ADD4-B93EC539F2D1}"/>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E691473F-4705-9CF1-58D7-705066F2BF89}"/>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142310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044989-BA1B-34B7-6091-292B73339A87}"/>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92CB1A3D-37FE-AC1E-3E9B-E47E85C73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AE784F09-5415-C51D-6841-09E13DD6B72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xmlns="" id="{2379BBF7-4F65-EA32-0456-7B87E3DFFC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45A888BC-9117-CFFE-0D8C-A93F8CBCF4E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xmlns="" id="{C29EE7F9-6145-3177-8A11-EDA61FF652DD}"/>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8" name="Footer Placeholder 7">
            <a:extLst>
              <a:ext uri="{FF2B5EF4-FFF2-40B4-BE49-F238E27FC236}">
                <a16:creationId xmlns:a16="http://schemas.microsoft.com/office/drawing/2014/main" xmlns="" id="{581A3246-E3F1-6176-B56B-73497FB62C85}"/>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96BB8823-152B-842F-2D40-15269689E931}"/>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429319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CF8782-ADCD-BA58-08A6-CE3F7B520702}"/>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xmlns="" id="{6598EF95-5762-530F-6906-31304768807B}"/>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4" name="Footer Placeholder 3">
            <a:extLst>
              <a:ext uri="{FF2B5EF4-FFF2-40B4-BE49-F238E27FC236}">
                <a16:creationId xmlns:a16="http://schemas.microsoft.com/office/drawing/2014/main" xmlns="" id="{5C25AD00-0581-EAC0-DB03-AC56FB62AD06}"/>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5D66ADA5-CDEB-A8B7-0D96-38D5B2220B98}"/>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3704815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09CAE60-6586-3910-7600-AFEDCC4951FB}"/>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3" name="Footer Placeholder 2">
            <a:extLst>
              <a:ext uri="{FF2B5EF4-FFF2-40B4-BE49-F238E27FC236}">
                <a16:creationId xmlns:a16="http://schemas.microsoft.com/office/drawing/2014/main" xmlns="" id="{7388818B-9BBE-0329-E0EB-914431F9E4BF}"/>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5720B2E3-6295-D751-21FA-4B4637C1C09A}"/>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113020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A3D874-E686-0C9F-8D56-AD8C4DF405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2FD84821-4B0A-66EE-045C-02AA20DD0F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xmlns="" id="{30DED5D3-4E9D-7568-9F09-BADCCB3B7E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9E08DA8C-7BB3-3A3E-5078-1FD1A752292F}"/>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6" name="Footer Placeholder 5">
            <a:extLst>
              <a:ext uri="{FF2B5EF4-FFF2-40B4-BE49-F238E27FC236}">
                <a16:creationId xmlns:a16="http://schemas.microsoft.com/office/drawing/2014/main" xmlns="" id="{6C45E775-62EF-8E16-57CC-369429EC281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EE2D1B40-FFC7-4304-883F-C5F8476F6D5F}"/>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3065570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781151-599C-C3B0-3B9E-CCB9EE6A71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xmlns="" id="{D00A5B28-7DE5-A9F3-1612-C389F51B8D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0970CFB6-AAEA-78A8-2EA3-9EC806378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C23772E0-A549-F771-0480-BEA38838C75C}"/>
              </a:ext>
            </a:extLst>
          </p:cNvPr>
          <p:cNvSpPr>
            <a:spLocks noGrp="1"/>
          </p:cNvSpPr>
          <p:nvPr>
            <p:ph type="dt" sz="half" idx="10"/>
          </p:nvPr>
        </p:nvSpPr>
        <p:spPr/>
        <p:txBody>
          <a:bodyPr/>
          <a:lstStyle/>
          <a:p>
            <a:fld id="{83387180-43D7-4044-902A-9D455670A5E7}" type="datetimeFigureOut">
              <a:rPr lang="x-none" smtClean="0"/>
              <a:t>20/08/25</a:t>
            </a:fld>
            <a:endParaRPr lang="x-none"/>
          </a:p>
        </p:txBody>
      </p:sp>
      <p:sp>
        <p:nvSpPr>
          <p:cNvPr id="6" name="Footer Placeholder 5">
            <a:extLst>
              <a:ext uri="{FF2B5EF4-FFF2-40B4-BE49-F238E27FC236}">
                <a16:creationId xmlns:a16="http://schemas.microsoft.com/office/drawing/2014/main" xmlns="" id="{E59CE930-41D1-A2D0-AEF3-CE8AB9844740}"/>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FB952A6D-74F2-4F26-1712-F80A9A0CF483}"/>
              </a:ext>
            </a:extLst>
          </p:cNvPr>
          <p:cNvSpPr>
            <a:spLocks noGrp="1"/>
          </p:cNvSpPr>
          <p:nvPr>
            <p:ph type="sldNum" sz="quarter" idx="12"/>
          </p:nvPr>
        </p:nvSpPr>
        <p:spPr/>
        <p:txBody>
          <a:bodyPr/>
          <a:lstStyle/>
          <a:p>
            <a:fld id="{C18B9D23-6C94-4972-9FA4-BD32B44F146A}" type="slidenum">
              <a:rPr lang="x-none" smtClean="0"/>
              <a:t>‹#›</a:t>
            </a:fld>
            <a:endParaRPr lang="x-none"/>
          </a:p>
        </p:txBody>
      </p:sp>
    </p:spTree>
    <p:extLst>
      <p:ext uri="{BB962C8B-B14F-4D97-AF65-F5344CB8AC3E}">
        <p14:creationId xmlns:p14="http://schemas.microsoft.com/office/powerpoint/2010/main" val="41976299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D91A9B1-7816-5BB9-65CC-15CC2293E7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21AB2101-D482-C484-48A4-C3ECCBE192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2DCA5AC8-C205-B59E-51AA-0E1D63E923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387180-43D7-4044-902A-9D455670A5E7}" type="datetimeFigureOut">
              <a:rPr lang="x-none" smtClean="0"/>
              <a:t>20/08/25</a:t>
            </a:fld>
            <a:endParaRPr lang="x-none"/>
          </a:p>
        </p:txBody>
      </p:sp>
      <p:sp>
        <p:nvSpPr>
          <p:cNvPr id="5" name="Footer Placeholder 4">
            <a:extLst>
              <a:ext uri="{FF2B5EF4-FFF2-40B4-BE49-F238E27FC236}">
                <a16:creationId xmlns:a16="http://schemas.microsoft.com/office/drawing/2014/main" xmlns="" id="{A9C5CC0A-21E5-B3A6-969D-AE96C60EED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x-none"/>
          </a:p>
        </p:txBody>
      </p:sp>
      <p:sp>
        <p:nvSpPr>
          <p:cNvPr id="6" name="Slide Number Placeholder 5">
            <a:extLst>
              <a:ext uri="{FF2B5EF4-FFF2-40B4-BE49-F238E27FC236}">
                <a16:creationId xmlns:a16="http://schemas.microsoft.com/office/drawing/2014/main" xmlns="" id="{82A1A704-9A58-EB01-3BA3-551137AC7D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8B9D23-6C94-4972-9FA4-BD32B44F146A}" type="slidenum">
              <a:rPr lang="x-none" smtClean="0"/>
              <a:t>‹#›</a:t>
            </a:fld>
            <a:endParaRPr lang="x-none"/>
          </a:p>
        </p:txBody>
      </p:sp>
    </p:spTree>
    <p:extLst>
      <p:ext uri="{BB962C8B-B14F-4D97-AF65-F5344CB8AC3E}">
        <p14:creationId xmlns:p14="http://schemas.microsoft.com/office/powerpoint/2010/main" val="4189110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05529E-CB1B-1D31-4395-3518C4E9F99E}"/>
              </a:ext>
            </a:extLst>
          </p:cNvPr>
          <p:cNvSpPr>
            <a:spLocks noGrp="1"/>
          </p:cNvSpPr>
          <p:nvPr>
            <p:ph type="ctrTitle"/>
          </p:nvPr>
        </p:nvSpPr>
        <p:spPr/>
        <p:txBody>
          <a:bodyPr/>
          <a:lstStyle/>
          <a:p>
            <a:r>
              <a:rPr lang="en-US" dirty="0"/>
              <a:t>Management of Diarrhea and Dehydration in SAM</a:t>
            </a:r>
            <a:endParaRPr lang="x-none" dirty="0"/>
          </a:p>
        </p:txBody>
      </p:sp>
      <p:sp>
        <p:nvSpPr>
          <p:cNvPr id="3" name="Subtitle 2">
            <a:extLst>
              <a:ext uri="{FF2B5EF4-FFF2-40B4-BE49-F238E27FC236}">
                <a16:creationId xmlns:a16="http://schemas.microsoft.com/office/drawing/2014/main" xmlns="" id="{7710E229-DC7E-7B89-C162-E48DD5E27AB4}"/>
              </a:ext>
            </a:extLst>
          </p:cNvPr>
          <p:cNvSpPr>
            <a:spLocks noGrp="1"/>
          </p:cNvSpPr>
          <p:nvPr>
            <p:ph type="subTitle" idx="1"/>
          </p:nvPr>
        </p:nvSpPr>
        <p:spPr/>
        <p:txBody>
          <a:bodyPr>
            <a:normAutofit lnSpcReduction="10000"/>
          </a:bodyPr>
          <a:lstStyle/>
          <a:p>
            <a:endParaRPr lang="en-US" sz="3200" dirty="0"/>
          </a:p>
          <a:p>
            <a:r>
              <a:rPr lang="en-US" sz="3200" dirty="0"/>
              <a:t>Dr Ssegujja Boniface</a:t>
            </a:r>
          </a:p>
          <a:p>
            <a:r>
              <a:rPr lang="en-US" sz="3200" dirty="0"/>
              <a:t>Pediatrician - BLH</a:t>
            </a:r>
            <a:endParaRPr lang="x-none" sz="3200" dirty="0"/>
          </a:p>
        </p:txBody>
      </p:sp>
    </p:spTree>
    <p:extLst>
      <p:ext uri="{BB962C8B-B14F-4D97-AF65-F5344CB8AC3E}">
        <p14:creationId xmlns:p14="http://schemas.microsoft.com/office/powerpoint/2010/main" val="393459490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EA14D7-9BDD-6A01-453E-E3ABD723F5EB}"/>
              </a:ext>
            </a:extLst>
          </p:cNvPr>
          <p:cNvSpPr>
            <a:spLocks noGrp="1"/>
          </p:cNvSpPr>
          <p:nvPr>
            <p:ph type="title"/>
          </p:nvPr>
        </p:nvSpPr>
        <p:spPr/>
        <p:txBody>
          <a:bodyPr>
            <a:normAutofit/>
          </a:bodyPr>
          <a:lstStyle/>
          <a:p>
            <a:r>
              <a:rPr lang="en-US" sz="4000" dirty="0"/>
              <a:t>Classification of diarrhea and dehydration in SAM</a:t>
            </a:r>
            <a:endParaRPr lang="x-none" sz="4000" dirty="0"/>
          </a:p>
        </p:txBody>
      </p:sp>
      <p:sp>
        <p:nvSpPr>
          <p:cNvPr id="3" name="Content Placeholder 2">
            <a:extLst>
              <a:ext uri="{FF2B5EF4-FFF2-40B4-BE49-F238E27FC236}">
                <a16:creationId xmlns:a16="http://schemas.microsoft.com/office/drawing/2014/main" xmlns="" id="{D2120BDD-5C8C-A693-9D71-FDBE148A84F3}"/>
              </a:ext>
            </a:extLst>
          </p:cNvPr>
          <p:cNvSpPr>
            <a:spLocks noGrp="1"/>
          </p:cNvSpPr>
          <p:nvPr>
            <p:ph idx="1"/>
          </p:nvPr>
        </p:nvSpPr>
        <p:spPr/>
        <p:txBody>
          <a:bodyPr/>
          <a:lstStyle/>
          <a:p>
            <a:pPr marL="514350" indent="-514350" algn="just">
              <a:buFont typeface="+mj-lt"/>
              <a:buAutoNum type="arabicPeriod"/>
            </a:pPr>
            <a:r>
              <a:rPr lang="en-US" b="1" dirty="0"/>
              <a:t>Diarrhea without dehydration:</a:t>
            </a:r>
          </a:p>
          <a:p>
            <a:pPr algn="just"/>
            <a:r>
              <a:rPr lang="en-GB" dirty="0"/>
              <a:t>This is a malnourished child with history of few semi formed, mucoid stools  who appears clinically well, is alert and accepting orally . There is no weight loss</a:t>
            </a:r>
            <a:endParaRPr lang="x-none" dirty="0"/>
          </a:p>
        </p:txBody>
      </p:sp>
    </p:spTree>
    <p:extLst>
      <p:ext uri="{BB962C8B-B14F-4D97-AF65-F5344CB8AC3E}">
        <p14:creationId xmlns:p14="http://schemas.microsoft.com/office/powerpoint/2010/main" val="23828095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B90F5D-BDF5-E66B-7FF6-1020A48423B5}"/>
              </a:ext>
            </a:extLst>
          </p:cNvPr>
          <p:cNvSpPr>
            <a:spLocks noGrp="1"/>
          </p:cNvSpPr>
          <p:nvPr>
            <p:ph type="title"/>
          </p:nvPr>
        </p:nvSpPr>
        <p:spPr/>
        <p:txBody>
          <a:bodyPr>
            <a:normAutofit/>
          </a:bodyPr>
          <a:lstStyle/>
          <a:p>
            <a:r>
              <a:rPr lang="en-GB" sz="4000" dirty="0"/>
              <a:t>Classification of diarrhea and dehydration in SAM</a:t>
            </a:r>
            <a:endParaRPr lang="x-none" sz="4000" dirty="0"/>
          </a:p>
        </p:txBody>
      </p:sp>
      <p:sp>
        <p:nvSpPr>
          <p:cNvPr id="3" name="Content Placeholder 2">
            <a:extLst>
              <a:ext uri="{FF2B5EF4-FFF2-40B4-BE49-F238E27FC236}">
                <a16:creationId xmlns:a16="http://schemas.microsoft.com/office/drawing/2014/main" xmlns="" id="{5256BB36-3AC1-575A-80C9-2FC8AAFF151F}"/>
              </a:ext>
            </a:extLst>
          </p:cNvPr>
          <p:cNvSpPr>
            <a:spLocks noGrp="1"/>
          </p:cNvSpPr>
          <p:nvPr>
            <p:ph idx="1"/>
          </p:nvPr>
        </p:nvSpPr>
        <p:spPr/>
        <p:txBody>
          <a:bodyPr/>
          <a:lstStyle/>
          <a:p>
            <a:pPr marL="0" indent="0" algn="just">
              <a:buNone/>
            </a:pPr>
            <a:r>
              <a:rPr lang="en-US" b="1" dirty="0"/>
              <a:t>2.</a:t>
            </a:r>
            <a:r>
              <a:rPr lang="en-US" dirty="0"/>
              <a:t> </a:t>
            </a:r>
            <a:r>
              <a:rPr lang="en-US" b="1" dirty="0"/>
              <a:t>Diarrhea with dehydration:</a:t>
            </a:r>
          </a:p>
          <a:p>
            <a:pPr algn="just"/>
            <a:r>
              <a:rPr lang="en-GB" dirty="0"/>
              <a:t>This is a malnourished child with history of  3 or more watery formless stools and/or significant vomiting  who appears clinical unwell, is weak, lethargic, inactive and refusing feeds orally. There is weight loss of about 3-5% </a:t>
            </a:r>
            <a:endParaRPr lang="x-none" dirty="0"/>
          </a:p>
        </p:txBody>
      </p:sp>
    </p:spTree>
    <p:extLst>
      <p:ext uri="{BB962C8B-B14F-4D97-AF65-F5344CB8AC3E}">
        <p14:creationId xmlns:p14="http://schemas.microsoft.com/office/powerpoint/2010/main" val="5804342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CC71F4-0005-63DB-BF3E-B00721785740}"/>
              </a:ext>
            </a:extLst>
          </p:cNvPr>
          <p:cNvSpPr>
            <a:spLocks noGrp="1"/>
          </p:cNvSpPr>
          <p:nvPr>
            <p:ph type="title"/>
          </p:nvPr>
        </p:nvSpPr>
        <p:spPr/>
        <p:txBody>
          <a:bodyPr>
            <a:normAutofit/>
          </a:bodyPr>
          <a:lstStyle/>
          <a:p>
            <a:r>
              <a:rPr lang="en-GB" sz="4000" dirty="0"/>
              <a:t>Classification of diarrhea and dehydration in SAM</a:t>
            </a:r>
            <a:endParaRPr lang="x-none" sz="4000" dirty="0"/>
          </a:p>
        </p:txBody>
      </p:sp>
      <p:sp>
        <p:nvSpPr>
          <p:cNvPr id="3" name="Content Placeholder 2">
            <a:extLst>
              <a:ext uri="{FF2B5EF4-FFF2-40B4-BE49-F238E27FC236}">
                <a16:creationId xmlns:a16="http://schemas.microsoft.com/office/drawing/2014/main" xmlns="" id="{9DB5E7C6-60D4-52E3-4CD0-D4C8A29E7257}"/>
              </a:ext>
            </a:extLst>
          </p:cNvPr>
          <p:cNvSpPr>
            <a:spLocks noGrp="1"/>
          </p:cNvSpPr>
          <p:nvPr>
            <p:ph idx="1"/>
          </p:nvPr>
        </p:nvSpPr>
        <p:spPr/>
        <p:txBody>
          <a:bodyPr>
            <a:normAutofit lnSpcReduction="10000"/>
          </a:bodyPr>
          <a:lstStyle/>
          <a:p>
            <a:pPr marL="0" indent="0" algn="just">
              <a:buNone/>
            </a:pPr>
            <a:r>
              <a:rPr lang="en-US" b="1" dirty="0"/>
              <a:t>3. Diarrhea with hypovolemic shock:</a:t>
            </a:r>
          </a:p>
          <a:p>
            <a:pPr algn="just"/>
            <a:r>
              <a:rPr lang="en-GB" dirty="0"/>
              <a:t>This is a  malnourished child with history significant watery stools and /or vomiting   who appears clinically unwell and is unconscious. There is weight loss of about 8-10%. Features that define shock in malnutrition are; </a:t>
            </a:r>
          </a:p>
          <a:p>
            <a:pPr algn="just">
              <a:buFont typeface="Wingdings" panose="05000000000000000000" pitchFamily="2" charset="2"/>
              <a:buChar char="ü"/>
            </a:pPr>
            <a:r>
              <a:rPr lang="en-GB" sz="2200" dirty="0"/>
              <a:t>Extreme lethargy or unconsciousness And </a:t>
            </a:r>
          </a:p>
          <a:p>
            <a:pPr algn="just">
              <a:buFont typeface="Wingdings" panose="05000000000000000000" pitchFamily="2" charset="2"/>
              <a:buChar char="ü"/>
            </a:pPr>
            <a:r>
              <a:rPr lang="en-GB" sz="2200" dirty="0"/>
              <a:t>Cold peripheries, And </a:t>
            </a:r>
          </a:p>
          <a:p>
            <a:pPr algn="just">
              <a:buFont typeface="Wingdings" panose="05000000000000000000" pitchFamily="2" charset="2"/>
              <a:buChar char="ü"/>
            </a:pPr>
            <a:r>
              <a:rPr lang="en-GB" sz="2200" dirty="0"/>
              <a:t>Either fast, weak pulse or slow capillary refill time (CRT&gt;3sec).</a:t>
            </a:r>
          </a:p>
          <a:p>
            <a:pPr algn="just">
              <a:buFont typeface="Wingdings" panose="05000000000000000000" pitchFamily="2" charset="2"/>
              <a:buChar char="ü"/>
            </a:pPr>
            <a:r>
              <a:rPr lang="en-GB" sz="2200" dirty="0"/>
              <a:t>Hypotension</a:t>
            </a:r>
          </a:p>
          <a:p>
            <a:pPr algn="just">
              <a:buFont typeface="Wingdings" panose="05000000000000000000" pitchFamily="2" charset="2"/>
              <a:buChar char="ü"/>
            </a:pPr>
            <a:r>
              <a:rPr lang="en-GB" sz="2200" dirty="0"/>
              <a:t>Acidotic  breathing, Paralytic ileus, inability to pass urine &gt; 6 hours support the diagnosis of hypovolemic shock. </a:t>
            </a:r>
          </a:p>
          <a:p>
            <a:pPr algn="just"/>
            <a:endParaRPr lang="x-none" dirty="0"/>
          </a:p>
        </p:txBody>
      </p:sp>
    </p:spTree>
    <p:extLst>
      <p:ext uri="{BB962C8B-B14F-4D97-AF65-F5344CB8AC3E}">
        <p14:creationId xmlns:p14="http://schemas.microsoft.com/office/powerpoint/2010/main" val="16938498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E90492-8BEB-AC8D-608F-3307EF61D25F}"/>
              </a:ext>
            </a:extLst>
          </p:cNvPr>
          <p:cNvSpPr>
            <a:spLocks noGrp="1"/>
          </p:cNvSpPr>
          <p:nvPr>
            <p:ph type="title"/>
          </p:nvPr>
        </p:nvSpPr>
        <p:spPr/>
        <p:txBody>
          <a:bodyPr>
            <a:normAutofit/>
          </a:bodyPr>
          <a:lstStyle/>
          <a:p>
            <a:r>
              <a:rPr lang="en-US" sz="4000" dirty="0"/>
              <a:t>General principles of treatment of dehydration:</a:t>
            </a:r>
            <a:endParaRPr lang="x-none" sz="4000" dirty="0"/>
          </a:p>
        </p:txBody>
      </p:sp>
      <p:sp>
        <p:nvSpPr>
          <p:cNvPr id="3" name="Content Placeholder 2">
            <a:extLst>
              <a:ext uri="{FF2B5EF4-FFF2-40B4-BE49-F238E27FC236}">
                <a16:creationId xmlns:a16="http://schemas.microsoft.com/office/drawing/2014/main" xmlns="" id="{10549C30-7556-B452-FA35-B951C8FB4539}"/>
              </a:ext>
            </a:extLst>
          </p:cNvPr>
          <p:cNvSpPr>
            <a:spLocks noGrp="1"/>
          </p:cNvSpPr>
          <p:nvPr>
            <p:ph idx="1"/>
          </p:nvPr>
        </p:nvSpPr>
        <p:spPr>
          <a:xfrm>
            <a:off x="838200" y="1825625"/>
            <a:ext cx="10515600" cy="4924496"/>
          </a:xfrm>
        </p:spPr>
        <p:txBody>
          <a:bodyPr>
            <a:noAutofit/>
          </a:bodyPr>
          <a:lstStyle/>
          <a:p>
            <a:pPr algn="just"/>
            <a:r>
              <a:rPr lang="en-GB" sz="2400" dirty="0"/>
              <a:t>Always use oral rehydration  solution to treat dehydration</a:t>
            </a:r>
          </a:p>
          <a:p>
            <a:pPr algn="just"/>
            <a:r>
              <a:rPr lang="en-GB" sz="2400" dirty="0"/>
              <a:t>IV  infusions are almost never required. IV infusions are only indicated in shock.</a:t>
            </a:r>
          </a:p>
          <a:p>
            <a:pPr algn="just"/>
            <a:r>
              <a:rPr lang="en-GB" sz="2400" dirty="0"/>
              <a:t>Rehydration should be carried out over extended period, 10-12hrs as against 4-6hrs as is a norm in normal child.</a:t>
            </a:r>
          </a:p>
          <a:p>
            <a:pPr algn="just"/>
            <a:r>
              <a:rPr lang="en-GB" sz="2400" dirty="0"/>
              <a:t>The choice of rehydration solutions, oral or IV is determined by Na⁺ and K⁺ concentration in them. Always use rehydration solutions with low Na⁺ and high K⁺ concentration with Dextrose water</a:t>
            </a:r>
          </a:p>
          <a:p>
            <a:pPr algn="just"/>
            <a:r>
              <a:rPr lang="en-GB" sz="2400" dirty="0"/>
              <a:t>Always target patient′s weight while rehydrating</a:t>
            </a:r>
          </a:p>
          <a:p>
            <a:pPr algn="just"/>
            <a:r>
              <a:rPr lang="en-GB" sz="2400" dirty="0"/>
              <a:t>Malnourished children with dehydration should be monitored meticulously during re-hydration to prevent over hydration (every 10-20 min or 1 hourly)</a:t>
            </a:r>
          </a:p>
          <a:p>
            <a:pPr algn="just"/>
            <a:r>
              <a:rPr lang="en-GB" sz="2400" dirty="0"/>
              <a:t>Continue breast feeding in breastfeed children </a:t>
            </a:r>
          </a:p>
          <a:p>
            <a:pPr algn="just"/>
            <a:endParaRPr lang="x-none" sz="2400" dirty="0"/>
          </a:p>
        </p:txBody>
      </p:sp>
    </p:spTree>
    <p:extLst>
      <p:ext uri="{BB962C8B-B14F-4D97-AF65-F5344CB8AC3E}">
        <p14:creationId xmlns:p14="http://schemas.microsoft.com/office/powerpoint/2010/main" val="387809501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AF2438-09C9-CA16-F9C3-5505F2E81C99}"/>
              </a:ext>
            </a:extLst>
          </p:cNvPr>
          <p:cNvSpPr>
            <a:spLocks noGrp="1"/>
          </p:cNvSpPr>
          <p:nvPr>
            <p:ph type="title"/>
          </p:nvPr>
        </p:nvSpPr>
        <p:spPr/>
        <p:txBody>
          <a:bodyPr>
            <a:normAutofit/>
          </a:bodyPr>
          <a:lstStyle/>
          <a:p>
            <a:r>
              <a:rPr lang="en-GB" sz="4000" dirty="0"/>
              <a:t>General principles of treatment of dehydration:</a:t>
            </a:r>
            <a:endParaRPr lang="x-none" sz="4000" dirty="0"/>
          </a:p>
        </p:txBody>
      </p:sp>
      <p:sp>
        <p:nvSpPr>
          <p:cNvPr id="3" name="Content Placeholder 2">
            <a:extLst>
              <a:ext uri="{FF2B5EF4-FFF2-40B4-BE49-F238E27FC236}">
                <a16:creationId xmlns:a16="http://schemas.microsoft.com/office/drawing/2014/main" xmlns="" id="{6F2F7A3A-F5D6-0A5F-2FE1-5A4E0FD8888C}"/>
              </a:ext>
            </a:extLst>
          </p:cNvPr>
          <p:cNvSpPr>
            <a:spLocks noGrp="1"/>
          </p:cNvSpPr>
          <p:nvPr>
            <p:ph idx="1"/>
          </p:nvPr>
        </p:nvSpPr>
        <p:spPr/>
        <p:txBody>
          <a:bodyPr/>
          <a:lstStyle/>
          <a:p>
            <a:pPr marL="0" indent="0">
              <a:buNone/>
            </a:pPr>
            <a:r>
              <a:rPr lang="en-US" b="1" dirty="0"/>
              <a:t>Before rehydration:</a:t>
            </a:r>
          </a:p>
          <a:p>
            <a:r>
              <a:rPr lang="en-US" dirty="0"/>
              <a:t>Weigh and record the patient’s weight</a:t>
            </a:r>
          </a:p>
          <a:p>
            <a:r>
              <a:rPr lang="en-US" dirty="0"/>
              <a:t>Mark the edge of the liver</a:t>
            </a:r>
          </a:p>
          <a:p>
            <a:r>
              <a:rPr lang="en-US" dirty="0"/>
              <a:t>Record the RR, HR, CRT, and Heart sounds</a:t>
            </a:r>
          </a:p>
          <a:p>
            <a:r>
              <a:rPr lang="en-US" dirty="0"/>
              <a:t>Calculate target weight</a:t>
            </a:r>
          </a:p>
        </p:txBody>
      </p:sp>
    </p:spTree>
    <p:extLst>
      <p:ext uri="{BB962C8B-B14F-4D97-AF65-F5344CB8AC3E}">
        <p14:creationId xmlns:p14="http://schemas.microsoft.com/office/powerpoint/2010/main" val="288445314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1051CE-AAE5-4C9C-A5D4-046519605455}"/>
              </a:ext>
            </a:extLst>
          </p:cNvPr>
          <p:cNvSpPr>
            <a:spLocks noGrp="1"/>
          </p:cNvSpPr>
          <p:nvPr>
            <p:ph type="title"/>
          </p:nvPr>
        </p:nvSpPr>
        <p:spPr/>
        <p:txBody>
          <a:bodyPr>
            <a:normAutofit/>
          </a:bodyPr>
          <a:lstStyle/>
          <a:p>
            <a:r>
              <a:rPr lang="en-GB" sz="4000" dirty="0"/>
              <a:t>General principles of treatment of dehydration:</a:t>
            </a:r>
            <a:endParaRPr lang="x-none" sz="4000" dirty="0"/>
          </a:p>
        </p:txBody>
      </p:sp>
      <p:sp>
        <p:nvSpPr>
          <p:cNvPr id="3" name="Content Placeholder 2">
            <a:extLst>
              <a:ext uri="{FF2B5EF4-FFF2-40B4-BE49-F238E27FC236}">
                <a16:creationId xmlns:a16="http://schemas.microsoft.com/office/drawing/2014/main" xmlns="" id="{AEC10C37-160B-1591-762C-17A4D229D295}"/>
              </a:ext>
            </a:extLst>
          </p:cNvPr>
          <p:cNvSpPr>
            <a:spLocks noGrp="1"/>
          </p:cNvSpPr>
          <p:nvPr>
            <p:ph idx="1"/>
          </p:nvPr>
        </p:nvSpPr>
        <p:spPr>
          <a:xfrm>
            <a:off x="838200" y="1825624"/>
            <a:ext cx="10515600" cy="4955319"/>
          </a:xfrm>
        </p:spPr>
        <p:txBody>
          <a:bodyPr>
            <a:normAutofit fontScale="92500"/>
          </a:bodyPr>
          <a:lstStyle/>
          <a:p>
            <a:pPr marL="0" indent="0" algn="just">
              <a:buNone/>
            </a:pPr>
            <a:r>
              <a:rPr lang="en-GB" dirty="0"/>
              <a:t>Target patients' weight for rehydration </a:t>
            </a:r>
          </a:p>
          <a:p>
            <a:pPr algn="just"/>
            <a:r>
              <a:rPr lang="en-GB" dirty="0"/>
              <a:t>When pre-diarrhoeal weight  is not known and recorded, For newly admitted child, it is extremely difficult to judge the amount of fluid loss as all the clinical signs are unreliable. Because of the narrow therapeutic window and the danger of going from under-hydration to over-hydration, the estimated weight deficit should be conservative.</a:t>
            </a:r>
          </a:p>
          <a:p>
            <a:pPr algn="just"/>
            <a:r>
              <a:rPr lang="en-GB" dirty="0"/>
              <a:t>In practice, the weight loss is generally 1% to 3% of body weight in most children and in a few up to 5%. A weight gain of up to 5% of body weight with rehydration in a  the truly dehydrated child will show dramatic clinical improvement </a:t>
            </a:r>
          </a:p>
          <a:p>
            <a:pPr marL="0" indent="0" algn="just">
              <a:buNone/>
            </a:pPr>
            <a:r>
              <a:rPr lang="en-GB" sz="2200" dirty="0">
                <a:solidFill>
                  <a:srgbClr val="FF0000"/>
                </a:solidFill>
              </a:rPr>
              <a:t>Do not attempt to increase body weight by more than 5% in conscious children (Malnourished child not in shock ). The volume of fluids to be give can be determined  from  RTU 5% weight gain chart</a:t>
            </a:r>
          </a:p>
          <a:p>
            <a:pPr algn="just"/>
            <a:endParaRPr lang="en-GB" dirty="0"/>
          </a:p>
          <a:p>
            <a:pPr marL="0" indent="0" algn="just">
              <a:buNone/>
            </a:pPr>
            <a:endParaRPr lang="en-GB" sz="2000" dirty="0"/>
          </a:p>
          <a:p>
            <a:pPr algn="just"/>
            <a:endParaRPr lang="en-GB" dirty="0"/>
          </a:p>
          <a:p>
            <a:pPr algn="just"/>
            <a:endParaRPr lang="en-GB" dirty="0"/>
          </a:p>
          <a:p>
            <a:pPr marL="0" indent="0" algn="just">
              <a:buNone/>
            </a:pPr>
            <a:endParaRPr lang="x-none" dirty="0"/>
          </a:p>
        </p:txBody>
      </p:sp>
    </p:spTree>
    <p:extLst>
      <p:ext uri="{BB962C8B-B14F-4D97-AF65-F5344CB8AC3E}">
        <p14:creationId xmlns:p14="http://schemas.microsoft.com/office/powerpoint/2010/main" val="385680144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9D5773-D58B-7167-5919-6AC6884880D3}"/>
              </a:ext>
            </a:extLst>
          </p:cNvPr>
          <p:cNvSpPr>
            <a:spLocks noGrp="1"/>
          </p:cNvSpPr>
          <p:nvPr>
            <p:ph type="title"/>
          </p:nvPr>
        </p:nvSpPr>
        <p:spPr/>
        <p:txBody>
          <a:bodyPr/>
          <a:lstStyle/>
          <a:p>
            <a:r>
              <a:rPr lang="en-US" dirty="0"/>
              <a:t>Diarrhea without dehydration</a:t>
            </a:r>
            <a:endParaRPr lang="x-none" dirty="0"/>
          </a:p>
        </p:txBody>
      </p:sp>
      <p:sp>
        <p:nvSpPr>
          <p:cNvPr id="3" name="Content Placeholder 2">
            <a:extLst>
              <a:ext uri="{FF2B5EF4-FFF2-40B4-BE49-F238E27FC236}">
                <a16:creationId xmlns:a16="http://schemas.microsoft.com/office/drawing/2014/main" xmlns="" id="{C03182DC-9BF3-4691-949E-C50D397BE637}"/>
              </a:ext>
            </a:extLst>
          </p:cNvPr>
          <p:cNvSpPr>
            <a:spLocks noGrp="1"/>
          </p:cNvSpPr>
          <p:nvPr>
            <p:ph idx="1"/>
          </p:nvPr>
        </p:nvSpPr>
        <p:spPr/>
        <p:txBody>
          <a:bodyPr/>
          <a:lstStyle/>
          <a:p>
            <a:pPr algn="just"/>
            <a:r>
              <a:rPr lang="en-GB" dirty="0"/>
              <a:t>Malnourished child may normally pass 2-3 semi-formed, mucoid stools/ day with occasional vomiting. This is normal and does not require to be treated with ReSoMal, if the child appears stable , is feeding well and not losing weight. </a:t>
            </a:r>
          </a:p>
          <a:p>
            <a:pPr algn="just"/>
            <a:r>
              <a:rPr lang="en-GB" dirty="0"/>
              <a:t>Give ReSoMal in small volumes at 5-10ml/kg per loose stool. </a:t>
            </a:r>
            <a:endParaRPr lang="x-none" dirty="0"/>
          </a:p>
        </p:txBody>
      </p:sp>
    </p:spTree>
    <p:extLst>
      <p:ext uri="{BB962C8B-B14F-4D97-AF65-F5344CB8AC3E}">
        <p14:creationId xmlns:p14="http://schemas.microsoft.com/office/powerpoint/2010/main" val="64737734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BA0BE2-F851-A4E7-928A-AFC727760743}"/>
              </a:ext>
            </a:extLst>
          </p:cNvPr>
          <p:cNvSpPr>
            <a:spLocks noGrp="1"/>
          </p:cNvSpPr>
          <p:nvPr>
            <p:ph type="title"/>
          </p:nvPr>
        </p:nvSpPr>
        <p:spPr/>
        <p:txBody>
          <a:bodyPr/>
          <a:lstStyle/>
          <a:p>
            <a:r>
              <a:rPr lang="en-US" dirty="0"/>
              <a:t>Diarrhea with dehydration</a:t>
            </a:r>
            <a:endParaRPr lang="x-none" dirty="0"/>
          </a:p>
        </p:txBody>
      </p:sp>
      <p:sp>
        <p:nvSpPr>
          <p:cNvPr id="3" name="Content Placeholder 2">
            <a:extLst>
              <a:ext uri="{FF2B5EF4-FFF2-40B4-BE49-F238E27FC236}">
                <a16:creationId xmlns:a16="http://schemas.microsoft.com/office/drawing/2014/main" xmlns="" id="{5DF9E2DF-485D-E68F-2162-B3623F77F422}"/>
              </a:ext>
            </a:extLst>
          </p:cNvPr>
          <p:cNvSpPr>
            <a:spLocks noGrp="1"/>
          </p:cNvSpPr>
          <p:nvPr>
            <p:ph idx="1"/>
          </p:nvPr>
        </p:nvSpPr>
        <p:spPr/>
        <p:txBody>
          <a:bodyPr>
            <a:normAutofit fontScale="92500" lnSpcReduction="10000"/>
          </a:bodyPr>
          <a:lstStyle/>
          <a:p>
            <a:pPr algn="just"/>
            <a:r>
              <a:rPr lang="en-US" dirty="0"/>
              <a:t>Give ReSoMal at 10ml/kg/hour for the first 2 hours orally or by NG tube and then adjust according to the weight changes.</a:t>
            </a:r>
          </a:p>
          <a:p>
            <a:pPr algn="just"/>
            <a:r>
              <a:rPr lang="en-US" dirty="0"/>
              <a:t>If there is weight gain and clinical improvement, continue at 5-10ml/kg/hour but do not exceed target weight.</a:t>
            </a:r>
          </a:p>
          <a:p>
            <a:pPr algn="just"/>
            <a:r>
              <a:rPr lang="en-GB" dirty="0"/>
              <a:t>Alternate ReSoMal with F75 for the next 4-10 hours. Use same volume of F75 as for ReSoMal</a:t>
            </a:r>
            <a:endParaRPr lang="en-US" dirty="0"/>
          </a:p>
          <a:p>
            <a:pPr algn="just"/>
            <a:r>
              <a:rPr lang="en-US" dirty="0"/>
              <a:t>If weight gain but clinically worse, stop rehydration.</a:t>
            </a:r>
          </a:p>
          <a:p>
            <a:pPr algn="just"/>
            <a:r>
              <a:rPr lang="en-US" dirty="0"/>
              <a:t>Monitor hourly: </a:t>
            </a:r>
          </a:p>
          <a:p>
            <a:pPr algn="just">
              <a:buFont typeface="Wingdings" panose="05000000000000000000" pitchFamily="2" charset="2"/>
              <a:buChar char="ü"/>
            </a:pPr>
            <a:r>
              <a:rPr lang="en-GB" sz="2400" dirty="0"/>
              <a:t>Weight change</a:t>
            </a:r>
          </a:p>
          <a:p>
            <a:pPr algn="just">
              <a:buFont typeface="Wingdings" panose="05000000000000000000" pitchFamily="2" charset="2"/>
              <a:buChar char="ü"/>
            </a:pPr>
            <a:r>
              <a:rPr lang="en-GB" sz="2400" dirty="0"/>
              <a:t>Signs improvement ; Pulse ,CRT, Respirations</a:t>
            </a:r>
          </a:p>
          <a:p>
            <a:pPr algn="just">
              <a:buFont typeface="Wingdings" panose="05000000000000000000" pitchFamily="2" charset="2"/>
              <a:buChar char="ü"/>
            </a:pPr>
            <a:r>
              <a:rPr lang="en-GB" sz="2400" dirty="0"/>
              <a:t>Signs over hydration ; Liver size ,gallop, JVP</a:t>
            </a:r>
          </a:p>
          <a:p>
            <a:pPr algn="just"/>
            <a:endParaRPr lang="en-US" dirty="0"/>
          </a:p>
          <a:p>
            <a:pPr algn="just"/>
            <a:endParaRPr lang="x-none" dirty="0"/>
          </a:p>
        </p:txBody>
      </p:sp>
    </p:spTree>
    <p:extLst>
      <p:ext uri="{BB962C8B-B14F-4D97-AF65-F5344CB8AC3E}">
        <p14:creationId xmlns:p14="http://schemas.microsoft.com/office/powerpoint/2010/main" val="171150069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773A4B-EA10-5080-E61A-6FE5898553FB}"/>
              </a:ext>
            </a:extLst>
          </p:cNvPr>
          <p:cNvSpPr>
            <a:spLocks noGrp="1"/>
          </p:cNvSpPr>
          <p:nvPr>
            <p:ph type="title"/>
          </p:nvPr>
        </p:nvSpPr>
        <p:spPr/>
        <p:txBody>
          <a:bodyPr/>
          <a:lstStyle/>
          <a:p>
            <a:r>
              <a:rPr lang="en-GB" dirty="0"/>
              <a:t>Summary </a:t>
            </a:r>
            <a:endParaRPr lang="x-none" dirty="0"/>
          </a:p>
        </p:txBody>
      </p:sp>
      <p:pic>
        <p:nvPicPr>
          <p:cNvPr id="4" name="Content Placeholder 3">
            <a:extLst>
              <a:ext uri="{FF2B5EF4-FFF2-40B4-BE49-F238E27FC236}">
                <a16:creationId xmlns:a16="http://schemas.microsoft.com/office/drawing/2014/main" xmlns="" id="{430B371F-5AE7-5385-B7DA-24F9A433D9CA}"/>
              </a:ext>
            </a:extLst>
          </p:cNvPr>
          <p:cNvPicPr>
            <a:picLocks noGrp="1" noChangeAspect="1"/>
          </p:cNvPicPr>
          <p:nvPr>
            <p:ph idx="1"/>
          </p:nvPr>
        </p:nvPicPr>
        <p:blipFill>
          <a:blip r:embed="rId2"/>
          <a:stretch>
            <a:fillRect/>
          </a:stretch>
        </p:blipFill>
        <p:spPr>
          <a:xfrm>
            <a:off x="1797978" y="1417834"/>
            <a:ext cx="8229600" cy="5291191"/>
          </a:xfrm>
          <a:prstGeom prst="rect">
            <a:avLst/>
          </a:prstGeom>
        </p:spPr>
      </p:pic>
    </p:spTree>
    <p:extLst>
      <p:ext uri="{BB962C8B-B14F-4D97-AF65-F5344CB8AC3E}">
        <p14:creationId xmlns:p14="http://schemas.microsoft.com/office/powerpoint/2010/main" val="419039582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CD2B48-7BEC-5449-B0D8-059519ED0BF7}"/>
              </a:ext>
            </a:extLst>
          </p:cNvPr>
          <p:cNvSpPr>
            <a:spLocks noGrp="1"/>
          </p:cNvSpPr>
          <p:nvPr>
            <p:ph type="title"/>
          </p:nvPr>
        </p:nvSpPr>
        <p:spPr/>
        <p:txBody>
          <a:bodyPr/>
          <a:lstStyle/>
          <a:p>
            <a:r>
              <a:rPr lang="en-US" dirty="0"/>
              <a:t>Diarrhea with shock</a:t>
            </a:r>
            <a:endParaRPr lang="x-none" dirty="0"/>
          </a:p>
        </p:txBody>
      </p:sp>
      <p:sp>
        <p:nvSpPr>
          <p:cNvPr id="3" name="Content Placeholder 2">
            <a:extLst>
              <a:ext uri="{FF2B5EF4-FFF2-40B4-BE49-F238E27FC236}">
                <a16:creationId xmlns:a16="http://schemas.microsoft.com/office/drawing/2014/main" xmlns="" id="{29F4A3F3-0569-19C8-A104-866DD0EED269}"/>
              </a:ext>
            </a:extLst>
          </p:cNvPr>
          <p:cNvSpPr>
            <a:spLocks noGrp="1"/>
          </p:cNvSpPr>
          <p:nvPr>
            <p:ph idx="1"/>
          </p:nvPr>
        </p:nvSpPr>
        <p:spPr>
          <a:xfrm>
            <a:off x="838200" y="1825624"/>
            <a:ext cx="10515600" cy="4821755"/>
          </a:xfrm>
        </p:spPr>
        <p:txBody>
          <a:bodyPr>
            <a:normAutofit fontScale="92500"/>
          </a:bodyPr>
          <a:lstStyle/>
          <a:p>
            <a:pPr algn="just"/>
            <a:r>
              <a:rPr lang="en-GB" dirty="0"/>
              <a:t>Give oxygen</a:t>
            </a:r>
          </a:p>
          <a:p>
            <a:pPr algn="just"/>
            <a:r>
              <a:rPr lang="en-GB" dirty="0"/>
              <a:t>Give antibiotics</a:t>
            </a:r>
          </a:p>
          <a:p>
            <a:pPr algn="just"/>
            <a:r>
              <a:rPr lang="en-GB" dirty="0"/>
              <a:t>Give IVF at 15ml/kg over 1 hour</a:t>
            </a:r>
          </a:p>
          <a:p>
            <a:pPr algn="just"/>
            <a:r>
              <a:rPr lang="en-GB" dirty="0"/>
              <a:t>Use: ½ DD or Ringer’s lactate with 5% dextrose or half NS with 5% dextrose</a:t>
            </a:r>
          </a:p>
          <a:p>
            <a:pPr algn="just"/>
            <a:r>
              <a:rPr lang="en-GB" dirty="0"/>
              <a:t>Reassess after bolus, If improving – give 2nd 15ml/kg over 1 hour and assess</a:t>
            </a:r>
          </a:p>
          <a:p>
            <a:pPr algn="just"/>
            <a:r>
              <a:rPr lang="en-GB" dirty="0"/>
              <a:t>Measure and record pulse and RR every 30 mins to avoid congestive heart failure</a:t>
            </a:r>
          </a:p>
          <a:p>
            <a:pPr algn="just"/>
            <a:r>
              <a:rPr lang="en-GB" dirty="0"/>
              <a:t>Once there is clinical improvement, stop IVF. Switch to oral rehydration with ReSoMal over 10 hours 5-10ml/kg/hr  alternating  with F75</a:t>
            </a:r>
          </a:p>
          <a:p>
            <a:pPr algn="just"/>
            <a:endParaRPr lang="en-GB" dirty="0"/>
          </a:p>
          <a:p>
            <a:pPr algn="just"/>
            <a:endParaRPr lang="en-GB" dirty="0"/>
          </a:p>
          <a:p>
            <a:pPr algn="just"/>
            <a:endParaRPr lang="en-GB" dirty="0"/>
          </a:p>
          <a:p>
            <a:pPr algn="just"/>
            <a:endParaRPr lang="en-GB" dirty="0"/>
          </a:p>
          <a:p>
            <a:pPr algn="just"/>
            <a:endParaRPr lang="x-none" dirty="0"/>
          </a:p>
        </p:txBody>
      </p:sp>
    </p:spTree>
    <p:extLst>
      <p:ext uri="{BB962C8B-B14F-4D97-AF65-F5344CB8AC3E}">
        <p14:creationId xmlns:p14="http://schemas.microsoft.com/office/powerpoint/2010/main" val="15949554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A3CD2E-0D3B-9029-282A-88D3120B7C84}"/>
              </a:ext>
            </a:extLst>
          </p:cNvPr>
          <p:cNvSpPr>
            <a:spLocks noGrp="1"/>
          </p:cNvSpPr>
          <p:nvPr>
            <p:ph type="title"/>
          </p:nvPr>
        </p:nvSpPr>
        <p:spPr/>
        <p:txBody>
          <a:bodyPr/>
          <a:lstStyle/>
          <a:p>
            <a:r>
              <a:rPr lang="en-US" dirty="0"/>
              <a:t>Objective</a:t>
            </a:r>
            <a:endParaRPr lang="x-none" dirty="0"/>
          </a:p>
        </p:txBody>
      </p:sp>
      <p:sp>
        <p:nvSpPr>
          <p:cNvPr id="3" name="Content Placeholder 2">
            <a:extLst>
              <a:ext uri="{FF2B5EF4-FFF2-40B4-BE49-F238E27FC236}">
                <a16:creationId xmlns:a16="http://schemas.microsoft.com/office/drawing/2014/main" xmlns="" id="{54556DB4-849F-56BB-FF71-E127C34ED6C0}"/>
              </a:ext>
            </a:extLst>
          </p:cNvPr>
          <p:cNvSpPr>
            <a:spLocks noGrp="1"/>
          </p:cNvSpPr>
          <p:nvPr>
            <p:ph idx="1"/>
          </p:nvPr>
        </p:nvSpPr>
        <p:spPr/>
        <p:txBody>
          <a:bodyPr/>
          <a:lstStyle/>
          <a:p>
            <a:pPr algn="just"/>
            <a:r>
              <a:rPr lang="en-US" dirty="0"/>
              <a:t>Signs and symptoms</a:t>
            </a:r>
          </a:p>
          <a:p>
            <a:pPr algn="just"/>
            <a:r>
              <a:rPr lang="en-US" dirty="0"/>
              <a:t>Classification of diarrhea and dehydration</a:t>
            </a:r>
          </a:p>
          <a:p>
            <a:pPr algn="just"/>
            <a:r>
              <a:rPr lang="en-US" dirty="0"/>
              <a:t>Principles of treatment of diarrhea and dehydration</a:t>
            </a:r>
          </a:p>
          <a:p>
            <a:pPr algn="just"/>
            <a:r>
              <a:rPr lang="en-US" dirty="0"/>
              <a:t>Treatment of dehydration and hypovolemic shock</a:t>
            </a:r>
          </a:p>
          <a:p>
            <a:pPr algn="just"/>
            <a:r>
              <a:rPr lang="en-US" dirty="0"/>
              <a:t>Monitoring</a:t>
            </a:r>
          </a:p>
          <a:p>
            <a:pPr algn="just"/>
            <a:r>
              <a:rPr lang="en-US" dirty="0"/>
              <a:t>ReSoMal preparation</a:t>
            </a:r>
          </a:p>
          <a:p>
            <a:pPr algn="just"/>
            <a:endParaRPr lang="x-none" dirty="0"/>
          </a:p>
        </p:txBody>
      </p:sp>
    </p:spTree>
    <p:extLst>
      <p:ext uri="{BB962C8B-B14F-4D97-AF65-F5344CB8AC3E}">
        <p14:creationId xmlns:p14="http://schemas.microsoft.com/office/powerpoint/2010/main" val="94848933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04C55B-4F9E-6F5D-B092-EBE6582D67A4}"/>
              </a:ext>
            </a:extLst>
          </p:cNvPr>
          <p:cNvSpPr>
            <a:spLocks noGrp="1"/>
          </p:cNvSpPr>
          <p:nvPr>
            <p:ph type="title"/>
          </p:nvPr>
        </p:nvSpPr>
        <p:spPr/>
        <p:txBody>
          <a:bodyPr/>
          <a:lstStyle/>
          <a:p>
            <a:endParaRPr lang="x-none"/>
          </a:p>
        </p:txBody>
      </p:sp>
      <p:pic>
        <p:nvPicPr>
          <p:cNvPr id="4" name="Content Placeholder 3">
            <a:extLst>
              <a:ext uri="{FF2B5EF4-FFF2-40B4-BE49-F238E27FC236}">
                <a16:creationId xmlns:a16="http://schemas.microsoft.com/office/drawing/2014/main" xmlns="" id="{5CE00F7B-DE3A-40B1-57F6-EA4EB1DC9166}"/>
              </a:ext>
            </a:extLst>
          </p:cNvPr>
          <p:cNvPicPr>
            <a:picLocks noGrp="1" noChangeAspect="1"/>
          </p:cNvPicPr>
          <p:nvPr>
            <p:ph idx="1"/>
          </p:nvPr>
        </p:nvPicPr>
        <p:blipFill>
          <a:blip r:embed="rId2"/>
          <a:stretch>
            <a:fillRect/>
          </a:stretch>
        </p:blipFill>
        <p:spPr>
          <a:xfrm>
            <a:off x="606175" y="267128"/>
            <a:ext cx="10890607" cy="6380251"/>
          </a:xfrm>
          <a:prstGeom prst="rect">
            <a:avLst/>
          </a:prstGeom>
        </p:spPr>
      </p:pic>
    </p:spTree>
    <p:extLst>
      <p:ext uri="{BB962C8B-B14F-4D97-AF65-F5344CB8AC3E}">
        <p14:creationId xmlns:p14="http://schemas.microsoft.com/office/powerpoint/2010/main" val="34925020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7E87ED-E9D4-B091-ED62-B2F0522BC109}"/>
              </a:ext>
            </a:extLst>
          </p:cNvPr>
          <p:cNvSpPr>
            <a:spLocks noGrp="1"/>
          </p:cNvSpPr>
          <p:nvPr>
            <p:ph type="title"/>
          </p:nvPr>
        </p:nvSpPr>
        <p:spPr/>
        <p:txBody>
          <a:bodyPr/>
          <a:lstStyle/>
          <a:p>
            <a:r>
              <a:rPr lang="en-GB" dirty="0"/>
              <a:t>Monitoring </a:t>
            </a:r>
            <a:endParaRPr lang="x-none" dirty="0"/>
          </a:p>
        </p:txBody>
      </p:sp>
      <p:sp>
        <p:nvSpPr>
          <p:cNvPr id="3" name="Content Placeholder 2">
            <a:extLst>
              <a:ext uri="{FF2B5EF4-FFF2-40B4-BE49-F238E27FC236}">
                <a16:creationId xmlns:a16="http://schemas.microsoft.com/office/drawing/2014/main" xmlns="" id="{2B2C1BA0-7B7C-B21F-2EAD-87D7C472F661}"/>
              </a:ext>
            </a:extLst>
          </p:cNvPr>
          <p:cNvSpPr>
            <a:spLocks noGrp="1"/>
          </p:cNvSpPr>
          <p:nvPr>
            <p:ph idx="1"/>
          </p:nvPr>
        </p:nvSpPr>
        <p:spPr/>
        <p:txBody>
          <a:bodyPr>
            <a:normAutofit fontScale="92500" lnSpcReduction="10000"/>
          </a:bodyPr>
          <a:lstStyle/>
          <a:p>
            <a:pPr marL="0" indent="0">
              <a:buNone/>
            </a:pPr>
            <a:r>
              <a:rPr lang="en-GB" dirty="0"/>
              <a:t>Check for &amp; identify signs of over hydration  &amp; heart failure. The signs of over hydration are:</a:t>
            </a:r>
          </a:p>
          <a:p>
            <a:r>
              <a:rPr lang="en-GB" dirty="0"/>
              <a:t>Increasing weight beyond target weight</a:t>
            </a:r>
          </a:p>
          <a:p>
            <a:r>
              <a:rPr lang="en-GB" dirty="0"/>
              <a:t>Increasing heart rate (&gt;20 beats per minute), engorged neck veins, appearance of gallop</a:t>
            </a:r>
          </a:p>
          <a:p>
            <a:r>
              <a:rPr lang="en-GB" dirty="0"/>
              <a:t>Increasing respiratory rate (&gt;5 breaths per minute), development of grunting , basal crepitations on auscultation of lungs</a:t>
            </a:r>
          </a:p>
          <a:p>
            <a:r>
              <a:rPr lang="en-GB" dirty="0"/>
              <a:t>Increasing liver size ,tenderness over liver.</a:t>
            </a:r>
          </a:p>
          <a:p>
            <a:r>
              <a:rPr lang="en-GB" dirty="0"/>
              <a:t>Any signs of clinical deterioration, stop IVF and reassess.</a:t>
            </a:r>
          </a:p>
          <a:p>
            <a:r>
              <a:rPr lang="en-GB" dirty="0"/>
              <a:t>Consider a blood transfusion of 10ml/kg over 3-6 hours if there is no improvement</a:t>
            </a:r>
          </a:p>
          <a:p>
            <a:endParaRPr lang="x-none" dirty="0"/>
          </a:p>
        </p:txBody>
      </p:sp>
    </p:spTree>
    <p:extLst>
      <p:ext uri="{BB962C8B-B14F-4D97-AF65-F5344CB8AC3E}">
        <p14:creationId xmlns:p14="http://schemas.microsoft.com/office/powerpoint/2010/main" val="319302839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A21516-8EFD-BDC2-AB19-4623D1FB6626}"/>
              </a:ext>
            </a:extLst>
          </p:cNvPr>
          <p:cNvSpPr>
            <a:spLocks noGrp="1"/>
          </p:cNvSpPr>
          <p:nvPr>
            <p:ph type="title"/>
          </p:nvPr>
        </p:nvSpPr>
        <p:spPr/>
        <p:txBody>
          <a:bodyPr/>
          <a:lstStyle/>
          <a:p>
            <a:r>
              <a:rPr lang="en-GB" dirty="0"/>
              <a:t>How to calculate target weight</a:t>
            </a:r>
            <a:endParaRPr lang="x-non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C3779FD3-1820-B572-760B-8AD0C974B144}"/>
                  </a:ext>
                </a:extLst>
              </p:cNvPr>
              <p:cNvSpPr>
                <a:spLocks noGrp="1"/>
              </p:cNvSpPr>
              <p:nvPr>
                <p:ph idx="1"/>
              </p:nvPr>
            </p:nvSpPr>
            <p:spPr/>
            <p:txBody>
              <a:bodyPr/>
              <a:lstStyle/>
              <a:p>
                <a:pPr marL="0" indent="0">
                  <a:buNone/>
                </a:pPr>
                <a:r>
                  <a:rPr lang="en-GB" dirty="0"/>
                  <a:t>Example: If a child has a weight of 5.0kg and considering weight loss of 3% (minimum) and 5% (maximum)</a:t>
                </a:r>
              </a:p>
              <a:p>
                <a:r>
                  <a:rPr lang="en-GB" dirty="0"/>
                  <a:t>Minimum target weight (3%) is given by </a:t>
                </a:r>
                <a14:m>
                  <m:oMath xmlns:m="http://schemas.openxmlformats.org/officeDocument/2006/math" xmlns="">
                    <m:f>
                      <m:fPr>
                        <m:ctrlPr>
                          <a:rPr lang="en-GB" i="1" smtClean="0">
                            <a:latin typeface="Cambria Math" panose="02040503050406030204" pitchFamily="18" charset="0"/>
                          </a:rPr>
                        </m:ctrlPr>
                      </m:fPr>
                      <m:num>
                        <m:r>
                          <a:rPr lang="en-GB" b="0" i="1" smtClean="0">
                            <a:latin typeface="Cambria Math" panose="02040503050406030204" pitchFamily="18" charset="0"/>
                          </a:rPr>
                          <m:t>3</m:t>
                        </m:r>
                        <m:r>
                          <a:rPr lang="en-GB" b="0" i="1" smtClean="0">
                            <a:latin typeface="Cambria Math" panose="02040503050406030204" pitchFamily="18" charset="0"/>
                            <a:ea typeface="Cambria Math" panose="02040503050406030204" pitchFamily="18" charset="0"/>
                          </a:rPr>
                          <m:t>×5.0</m:t>
                        </m:r>
                      </m:num>
                      <m:den>
                        <m:r>
                          <a:rPr lang="en-GB" b="0" i="1" smtClean="0">
                            <a:latin typeface="Cambria Math" panose="02040503050406030204" pitchFamily="18" charset="0"/>
                          </a:rPr>
                          <m:t>100</m:t>
                        </m:r>
                      </m:den>
                    </m:f>
                  </m:oMath>
                </a14:m>
                <a:r>
                  <a:rPr lang="en-GB" dirty="0"/>
                  <a:t> </a:t>
                </a:r>
                <a14:m>
                  <m:oMath xmlns:m="http://schemas.openxmlformats.org/officeDocument/2006/math" xmlns="">
                    <m:r>
                      <a:rPr lang="en-GB" i="1" dirty="0" smtClean="0">
                        <a:latin typeface="Cambria Math" panose="02040503050406030204" pitchFamily="18" charset="0"/>
                        <a:ea typeface="Cambria Math" panose="02040503050406030204" pitchFamily="18" charset="0"/>
                      </a:rPr>
                      <m:t>=</m:t>
                    </m:r>
                    <m:r>
                      <a:rPr lang="en-GB" b="0" i="1" dirty="0" smtClean="0">
                        <a:latin typeface="Cambria Math" panose="02040503050406030204" pitchFamily="18" charset="0"/>
                        <a:ea typeface="Cambria Math" panose="02040503050406030204" pitchFamily="18" charset="0"/>
                      </a:rPr>
                      <m:t>0.15,</m:t>
                    </m:r>
                  </m:oMath>
                </a14:m>
                <a:r>
                  <a:rPr lang="en-GB" dirty="0"/>
                  <a:t> then 0.15+5.0 = 5.15kg</a:t>
                </a:r>
              </a:p>
              <a:p>
                <a:r>
                  <a:rPr lang="en-GB" dirty="0"/>
                  <a:t>Maximum target weight (5%) is given by </a:t>
                </a:r>
                <a14:m>
                  <m:oMath xmlns:m="http://schemas.openxmlformats.org/officeDocument/2006/math" xmlns="">
                    <m:f>
                      <m:fPr>
                        <m:ctrlPr>
                          <a:rPr lang="en-GB" i="1" smtClean="0">
                            <a:latin typeface="Cambria Math" panose="02040503050406030204" pitchFamily="18" charset="0"/>
                          </a:rPr>
                        </m:ctrlPr>
                      </m:fPr>
                      <m:num>
                        <m:r>
                          <a:rPr lang="en-GB" b="0" i="1" smtClean="0">
                            <a:latin typeface="Cambria Math" panose="02040503050406030204" pitchFamily="18" charset="0"/>
                          </a:rPr>
                          <m:t>5</m:t>
                        </m:r>
                        <m:r>
                          <a:rPr lang="en-GB" b="0" i="1" smtClean="0">
                            <a:latin typeface="Cambria Math" panose="02040503050406030204" pitchFamily="18" charset="0"/>
                            <a:ea typeface="Cambria Math" panose="02040503050406030204" pitchFamily="18" charset="0"/>
                          </a:rPr>
                          <m:t>×5.0</m:t>
                        </m:r>
                      </m:num>
                      <m:den>
                        <m:r>
                          <a:rPr lang="en-GB" b="0" i="1" smtClean="0">
                            <a:latin typeface="Cambria Math" panose="02040503050406030204" pitchFamily="18" charset="0"/>
                          </a:rPr>
                          <m:t>100</m:t>
                        </m:r>
                      </m:den>
                    </m:f>
                  </m:oMath>
                </a14:m>
                <a:r>
                  <a:rPr lang="en-GB" dirty="0"/>
                  <a:t> = 0.25, then 0.25+5.0= 5.25kg</a:t>
                </a:r>
                <a:endParaRPr lang="x-none" dirty="0"/>
              </a:p>
            </p:txBody>
          </p:sp>
        </mc:Choice>
        <mc:Fallback xmlns="">
          <p:sp>
            <p:nvSpPr>
              <p:cNvPr id="3" name="Content Placeholder 2">
                <a:extLst>
                  <a:ext uri="{FF2B5EF4-FFF2-40B4-BE49-F238E27FC236}">
                    <a16:creationId xmlns:a16="http://schemas.microsoft.com/office/drawing/2014/main" id="{C3779FD3-1820-B572-760B-8AD0C974B144}"/>
                  </a:ext>
                </a:extLst>
              </p:cNvPr>
              <p:cNvSpPr>
                <a:spLocks noGrp="1" noRot="1" noChangeAspect="1" noMove="1" noResize="1" noEditPoints="1" noAdjustHandles="1" noChangeArrowheads="1" noChangeShapeType="1" noTextEdit="1"/>
              </p:cNvSpPr>
              <p:nvPr>
                <p:ph idx="1"/>
              </p:nvPr>
            </p:nvSpPr>
            <p:spPr>
              <a:blipFill>
                <a:blip r:embed="rId3"/>
                <a:stretch>
                  <a:fillRect l="-1217" t="-2381" r="-1043"/>
                </a:stretch>
              </a:blipFill>
            </p:spPr>
            <p:txBody>
              <a:bodyPr/>
              <a:lstStyle/>
              <a:p>
                <a:r>
                  <a:rPr lang="en-BW">
                    <a:noFill/>
                  </a:rPr>
                  <a:t> </a:t>
                </a:r>
              </a:p>
            </p:txBody>
          </p:sp>
        </mc:Fallback>
      </mc:AlternateContent>
    </p:spTree>
    <p:extLst>
      <p:ext uri="{BB962C8B-B14F-4D97-AF65-F5344CB8AC3E}">
        <p14:creationId xmlns:p14="http://schemas.microsoft.com/office/powerpoint/2010/main" val="1997875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FD2E63-7CAD-DE41-2EEB-74C61A5437A5}"/>
              </a:ext>
            </a:extLst>
          </p:cNvPr>
          <p:cNvSpPr>
            <a:spLocks noGrp="1"/>
          </p:cNvSpPr>
          <p:nvPr>
            <p:ph type="title"/>
          </p:nvPr>
        </p:nvSpPr>
        <p:spPr/>
        <p:txBody>
          <a:bodyPr/>
          <a:lstStyle/>
          <a:p>
            <a:endParaRPr lang="x-none"/>
          </a:p>
        </p:txBody>
      </p:sp>
      <p:pic>
        <p:nvPicPr>
          <p:cNvPr id="4" name="Content Placeholder 3">
            <a:extLst>
              <a:ext uri="{FF2B5EF4-FFF2-40B4-BE49-F238E27FC236}">
                <a16:creationId xmlns:a16="http://schemas.microsoft.com/office/drawing/2014/main" xmlns="" id="{1A347C35-3DEA-A64C-E43F-A40465646DC9}"/>
              </a:ext>
            </a:extLst>
          </p:cNvPr>
          <p:cNvPicPr>
            <a:picLocks noGrp="1" noChangeAspect="1"/>
          </p:cNvPicPr>
          <p:nvPr>
            <p:ph idx="1"/>
          </p:nvPr>
        </p:nvPicPr>
        <p:blipFill>
          <a:blip r:embed="rId2"/>
          <a:stretch>
            <a:fillRect/>
          </a:stretch>
        </p:blipFill>
        <p:spPr>
          <a:xfrm>
            <a:off x="729465" y="226032"/>
            <a:ext cx="10726220" cy="6072026"/>
          </a:xfrm>
          <a:prstGeom prst="rect">
            <a:avLst/>
          </a:prstGeom>
        </p:spPr>
      </p:pic>
    </p:spTree>
    <p:extLst>
      <p:ext uri="{BB962C8B-B14F-4D97-AF65-F5344CB8AC3E}">
        <p14:creationId xmlns:p14="http://schemas.microsoft.com/office/powerpoint/2010/main" val="189465764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9E8FC1-DE1C-0327-1095-B8717FD999C2}"/>
              </a:ext>
            </a:extLst>
          </p:cNvPr>
          <p:cNvSpPr>
            <a:spLocks noGrp="1"/>
          </p:cNvSpPr>
          <p:nvPr>
            <p:ph type="title"/>
          </p:nvPr>
        </p:nvSpPr>
        <p:spPr/>
        <p:txBody>
          <a:bodyPr/>
          <a:lstStyle/>
          <a:p>
            <a:r>
              <a:rPr lang="en-GB" dirty="0"/>
              <a:t>ReSoMal</a:t>
            </a:r>
            <a:endParaRPr lang="x-none" dirty="0"/>
          </a:p>
        </p:txBody>
      </p:sp>
      <p:sp>
        <p:nvSpPr>
          <p:cNvPr id="3" name="Content Placeholder 2">
            <a:extLst>
              <a:ext uri="{FF2B5EF4-FFF2-40B4-BE49-F238E27FC236}">
                <a16:creationId xmlns:a16="http://schemas.microsoft.com/office/drawing/2014/main" xmlns="" id="{E29F751C-4FEC-C281-6B12-32A1BE74EFE6}"/>
              </a:ext>
            </a:extLst>
          </p:cNvPr>
          <p:cNvSpPr>
            <a:spLocks noGrp="1"/>
          </p:cNvSpPr>
          <p:nvPr>
            <p:ph idx="1"/>
          </p:nvPr>
        </p:nvSpPr>
        <p:spPr/>
        <p:txBody>
          <a:bodyPr/>
          <a:lstStyle/>
          <a:p>
            <a:pPr marL="0" indent="0">
              <a:buNone/>
            </a:pPr>
            <a:r>
              <a:rPr lang="en-GB" dirty="0"/>
              <a:t>Rehydration solution designed for children with SAM</a:t>
            </a:r>
          </a:p>
          <a:p>
            <a:r>
              <a:rPr lang="en-GB" dirty="0"/>
              <a:t>Lower osmolarity: ReSoMal has a lower concentration of electrolytes compared to standard ORS</a:t>
            </a:r>
          </a:p>
          <a:p>
            <a:r>
              <a:rPr lang="en-GB" dirty="0"/>
              <a:t>Reduced sodium content: Helps prevent excessive sodium intake which can be problematic in children with SAM</a:t>
            </a:r>
          </a:p>
          <a:p>
            <a:r>
              <a:rPr lang="en-GB" dirty="0"/>
              <a:t>Increased potassium content: Helps replenish potassium stores, which are often depleted in malnourished children.</a:t>
            </a:r>
          </a:p>
        </p:txBody>
      </p:sp>
    </p:spTree>
    <p:extLst>
      <p:ext uri="{BB962C8B-B14F-4D97-AF65-F5344CB8AC3E}">
        <p14:creationId xmlns:p14="http://schemas.microsoft.com/office/powerpoint/2010/main" val="373129583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408A46-6504-9E63-73C1-C7DE6271EEF4}"/>
              </a:ext>
            </a:extLst>
          </p:cNvPr>
          <p:cNvSpPr>
            <a:spLocks noGrp="1"/>
          </p:cNvSpPr>
          <p:nvPr>
            <p:ph type="title"/>
          </p:nvPr>
        </p:nvSpPr>
        <p:spPr/>
        <p:txBody>
          <a:bodyPr>
            <a:normAutofit/>
          </a:bodyPr>
          <a:lstStyle/>
          <a:p>
            <a:r>
              <a:rPr lang="en-GB" sz="4000" dirty="0"/>
              <a:t>Comparison between ReSoMal and standard ORS</a:t>
            </a:r>
            <a:endParaRPr lang="x-none" sz="4000" dirty="0"/>
          </a:p>
        </p:txBody>
      </p:sp>
      <p:pic>
        <p:nvPicPr>
          <p:cNvPr id="4" name="Content Placeholder 3">
            <a:extLst>
              <a:ext uri="{FF2B5EF4-FFF2-40B4-BE49-F238E27FC236}">
                <a16:creationId xmlns:a16="http://schemas.microsoft.com/office/drawing/2014/main" xmlns="" id="{A6DDBFCF-ABBD-989F-1DBC-0656D9DA25AE}"/>
              </a:ext>
            </a:extLst>
          </p:cNvPr>
          <p:cNvPicPr>
            <a:picLocks noGrp="1" noChangeAspect="1"/>
          </p:cNvPicPr>
          <p:nvPr>
            <p:ph idx="1"/>
          </p:nvPr>
        </p:nvPicPr>
        <p:blipFill>
          <a:blip r:embed="rId2"/>
          <a:stretch>
            <a:fillRect/>
          </a:stretch>
        </p:blipFill>
        <p:spPr>
          <a:xfrm>
            <a:off x="739739" y="1880170"/>
            <a:ext cx="4613097" cy="4366517"/>
          </a:xfrm>
          <a:prstGeom prst="rect">
            <a:avLst/>
          </a:prstGeom>
        </p:spPr>
      </p:pic>
      <p:pic>
        <p:nvPicPr>
          <p:cNvPr id="5" name="Picture 4">
            <a:extLst>
              <a:ext uri="{FF2B5EF4-FFF2-40B4-BE49-F238E27FC236}">
                <a16:creationId xmlns:a16="http://schemas.microsoft.com/office/drawing/2014/main" xmlns="" id="{5CE745CB-7E66-EC83-0DFD-EE47D77A3B85}"/>
              </a:ext>
            </a:extLst>
          </p:cNvPr>
          <p:cNvPicPr>
            <a:picLocks noChangeAspect="1"/>
          </p:cNvPicPr>
          <p:nvPr/>
        </p:nvPicPr>
        <p:blipFill>
          <a:blip r:embed="rId3"/>
          <a:stretch>
            <a:fillRect/>
          </a:stretch>
        </p:blipFill>
        <p:spPr>
          <a:xfrm>
            <a:off x="5845997" y="1880170"/>
            <a:ext cx="5075432" cy="4284323"/>
          </a:xfrm>
          <a:prstGeom prst="rect">
            <a:avLst/>
          </a:prstGeom>
        </p:spPr>
      </p:pic>
    </p:spTree>
    <p:extLst>
      <p:ext uri="{BB962C8B-B14F-4D97-AF65-F5344CB8AC3E}">
        <p14:creationId xmlns:p14="http://schemas.microsoft.com/office/powerpoint/2010/main" val="2811227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290711-CBA0-1ADD-CDE3-EDA6A5D88BD9}"/>
              </a:ext>
            </a:extLst>
          </p:cNvPr>
          <p:cNvSpPr>
            <a:spLocks noGrp="1"/>
          </p:cNvSpPr>
          <p:nvPr>
            <p:ph type="title"/>
          </p:nvPr>
        </p:nvSpPr>
        <p:spPr/>
        <p:txBody>
          <a:bodyPr/>
          <a:lstStyle/>
          <a:p>
            <a:r>
              <a:rPr lang="en-GB" dirty="0"/>
              <a:t>Making ReSoMal from standard ORS</a:t>
            </a:r>
            <a:endParaRPr lang="x-none" dirty="0"/>
          </a:p>
        </p:txBody>
      </p:sp>
      <p:pic>
        <p:nvPicPr>
          <p:cNvPr id="4" name="Content Placeholder 3">
            <a:extLst>
              <a:ext uri="{FF2B5EF4-FFF2-40B4-BE49-F238E27FC236}">
                <a16:creationId xmlns:a16="http://schemas.microsoft.com/office/drawing/2014/main" xmlns="" id="{62FC14B0-F691-968A-00DB-8E625D4B928A}"/>
              </a:ext>
            </a:extLst>
          </p:cNvPr>
          <p:cNvPicPr>
            <a:picLocks noGrp="1" noChangeAspect="1"/>
          </p:cNvPicPr>
          <p:nvPr>
            <p:ph idx="1"/>
          </p:nvPr>
        </p:nvPicPr>
        <p:blipFill>
          <a:blip r:embed="rId2"/>
          <a:stretch>
            <a:fillRect/>
          </a:stretch>
        </p:blipFill>
        <p:spPr>
          <a:xfrm>
            <a:off x="1746607" y="2167847"/>
            <a:ext cx="8219326" cy="3791164"/>
          </a:xfrm>
          <a:prstGeom prst="rect">
            <a:avLst/>
          </a:prstGeom>
        </p:spPr>
      </p:pic>
    </p:spTree>
    <p:extLst>
      <p:ext uri="{BB962C8B-B14F-4D97-AF65-F5344CB8AC3E}">
        <p14:creationId xmlns:p14="http://schemas.microsoft.com/office/powerpoint/2010/main" val="252398221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BD1C5B-093E-7907-27E1-F89C9B21F205}"/>
              </a:ext>
            </a:extLst>
          </p:cNvPr>
          <p:cNvSpPr>
            <a:spLocks noGrp="1"/>
          </p:cNvSpPr>
          <p:nvPr>
            <p:ph type="title"/>
          </p:nvPr>
        </p:nvSpPr>
        <p:spPr/>
        <p:txBody>
          <a:bodyPr/>
          <a:lstStyle/>
          <a:p>
            <a:r>
              <a:rPr lang="en-GB" dirty="0"/>
              <a:t>THANK YOU</a:t>
            </a:r>
            <a:endParaRPr lang="x-none" dirty="0"/>
          </a:p>
        </p:txBody>
      </p:sp>
      <p:sp>
        <p:nvSpPr>
          <p:cNvPr id="3" name="Text Placeholder 2">
            <a:extLst>
              <a:ext uri="{FF2B5EF4-FFF2-40B4-BE49-F238E27FC236}">
                <a16:creationId xmlns:a16="http://schemas.microsoft.com/office/drawing/2014/main" xmlns="" id="{7FDC8FD7-BB3D-4819-B306-4B32BA61A5DB}"/>
              </a:ext>
            </a:extLst>
          </p:cNvPr>
          <p:cNvSpPr>
            <a:spLocks noGrp="1"/>
          </p:cNvSpPr>
          <p:nvPr>
            <p:ph type="body" idx="1"/>
          </p:nvPr>
        </p:nvSpPr>
        <p:spPr/>
        <p:txBody>
          <a:bodyPr/>
          <a:lstStyle/>
          <a:p>
            <a:r>
              <a:rPr lang="en-GB" dirty="0"/>
              <a:t>.</a:t>
            </a:r>
            <a:endParaRPr lang="x-none" dirty="0"/>
          </a:p>
        </p:txBody>
      </p:sp>
    </p:spTree>
    <p:extLst>
      <p:ext uri="{BB962C8B-B14F-4D97-AF65-F5344CB8AC3E}">
        <p14:creationId xmlns:p14="http://schemas.microsoft.com/office/powerpoint/2010/main" val="162756335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5EA066-2A1F-DA6D-B2F8-5EA39E84561F}"/>
              </a:ext>
            </a:extLst>
          </p:cNvPr>
          <p:cNvSpPr>
            <a:spLocks noGrp="1"/>
          </p:cNvSpPr>
          <p:nvPr>
            <p:ph type="title"/>
          </p:nvPr>
        </p:nvSpPr>
        <p:spPr/>
        <p:txBody>
          <a:bodyPr/>
          <a:lstStyle/>
          <a:p>
            <a:r>
              <a:rPr lang="en-US" dirty="0"/>
              <a:t>Background </a:t>
            </a:r>
            <a:endParaRPr lang="x-none" dirty="0"/>
          </a:p>
        </p:txBody>
      </p:sp>
      <p:sp>
        <p:nvSpPr>
          <p:cNvPr id="3" name="Content Placeholder 2">
            <a:extLst>
              <a:ext uri="{FF2B5EF4-FFF2-40B4-BE49-F238E27FC236}">
                <a16:creationId xmlns:a16="http://schemas.microsoft.com/office/drawing/2014/main" xmlns="" id="{4CAA820A-DC68-1905-D505-7CDF195245CA}"/>
              </a:ext>
            </a:extLst>
          </p:cNvPr>
          <p:cNvSpPr>
            <a:spLocks noGrp="1"/>
          </p:cNvSpPr>
          <p:nvPr>
            <p:ph idx="1"/>
          </p:nvPr>
        </p:nvSpPr>
        <p:spPr/>
        <p:txBody>
          <a:bodyPr/>
          <a:lstStyle/>
          <a:p>
            <a:pPr algn="just"/>
            <a:r>
              <a:rPr lang="en-US" dirty="0"/>
              <a:t>Globally malnutrition is the 3</a:t>
            </a:r>
            <a:r>
              <a:rPr lang="en-US" baseline="30000" dirty="0"/>
              <a:t>rd</a:t>
            </a:r>
            <a:r>
              <a:rPr lang="en-US" dirty="0"/>
              <a:t> most important cause of mortality and morbidity in children under 5 years of age.</a:t>
            </a:r>
          </a:p>
          <a:p>
            <a:pPr algn="just"/>
            <a:r>
              <a:rPr lang="en-US" dirty="0"/>
              <a:t>In 2024, 42.8 million children were estimated to be wasted, and over 150.2 million were stunted (JME UNICEF-WHO-WB)</a:t>
            </a:r>
          </a:p>
          <a:p>
            <a:pPr algn="just"/>
            <a:r>
              <a:rPr lang="en-US" dirty="0"/>
              <a:t>In Botswana, 3.2% of under 5 are underweight and 19.8% are stunted.</a:t>
            </a:r>
          </a:p>
          <a:p>
            <a:pPr algn="just"/>
            <a:r>
              <a:rPr lang="en-US" dirty="0"/>
              <a:t>Malnutrition magnifies the effect of all childhood diseases.</a:t>
            </a:r>
          </a:p>
          <a:p>
            <a:pPr algn="just"/>
            <a:endParaRPr lang="x-none" dirty="0"/>
          </a:p>
        </p:txBody>
      </p:sp>
    </p:spTree>
    <p:extLst>
      <p:ext uri="{BB962C8B-B14F-4D97-AF65-F5344CB8AC3E}">
        <p14:creationId xmlns:p14="http://schemas.microsoft.com/office/powerpoint/2010/main" val="5311070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5FACA4-5853-9747-CC73-F3B83E85B786}"/>
              </a:ext>
            </a:extLst>
          </p:cNvPr>
          <p:cNvSpPr>
            <a:spLocks noGrp="1"/>
          </p:cNvSpPr>
          <p:nvPr>
            <p:ph type="title"/>
          </p:nvPr>
        </p:nvSpPr>
        <p:spPr/>
        <p:txBody>
          <a:bodyPr/>
          <a:lstStyle/>
          <a:p>
            <a:r>
              <a:rPr lang="en-US" dirty="0"/>
              <a:t>Definition - SAM</a:t>
            </a:r>
            <a:endParaRPr lang="x-none" dirty="0"/>
          </a:p>
        </p:txBody>
      </p:sp>
      <p:sp>
        <p:nvSpPr>
          <p:cNvPr id="3" name="Content Placeholder 2">
            <a:extLst>
              <a:ext uri="{FF2B5EF4-FFF2-40B4-BE49-F238E27FC236}">
                <a16:creationId xmlns:a16="http://schemas.microsoft.com/office/drawing/2014/main" xmlns="" id="{C2B09553-7AE0-F88C-E27C-8C068B1E5E01}"/>
              </a:ext>
            </a:extLst>
          </p:cNvPr>
          <p:cNvSpPr>
            <a:spLocks noGrp="1"/>
          </p:cNvSpPr>
          <p:nvPr>
            <p:ph idx="1"/>
          </p:nvPr>
        </p:nvSpPr>
        <p:spPr/>
        <p:txBody>
          <a:bodyPr/>
          <a:lstStyle/>
          <a:p>
            <a:pPr algn="just"/>
            <a:r>
              <a:rPr lang="en-US" b="1" dirty="0"/>
              <a:t>MUAC</a:t>
            </a:r>
            <a:r>
              <a:rPr lang="en-US" dirty="0"/>
              <a:t> – less than 11.5cm</a:t>
            </a:r>
          </a:p>
          <a:p>
            <a:pPr marL="0" indent="0" algn="just">
              <a:buNone/>
            </a:pPr>
            <a:endParaRPr lang="en-US" dirty="0"/>
          </a:p>
          <a:p>
            <a:pPr algn="just"/>
            <a:r>
              <a:rPr lang="en-US" b="1" dirty="0"/>
              <a:t>WFL or WFH</a:t>
            </a:r>
            <a:r>
              <a:rPr lang="en-US" dirty="0"/>
              <a:t> Z scores – less than 3SD</a:t>
            </a:r>
          </a:p>
          <a:p>
            <a:pPr marL="0" indent="0" algn="just">
              <a:buNone/>
            </a:pPr>
            <a:endParaRPr lang="en-US" dirty="0"/>
          </a:p>
          <a:p>
            <a:pPr algn="just"/>
            <a:r>
              <a:rPr lang="en-US" b="1" dirty="0"/>
              <a:t>Edema</a:t>
            </a:r>
            <a:r>
              <a:rPr lang="en-US" dirty="0"/>
              <a:t> – presence of bilateral nutritional pitting edema</a:t>
            </a:r>
          </a:p>
          <a:p>
            <a:pPr algn="just"/>
            <a:endParaRPr lang="en-US" dirty="0"/>
          </a:p>
          <a:p>
            <a:pPr algn="just"/>
            <a:r>
              <a:rPr lang="en-US" dirty="0">
                <a:solidFill>
                  <a:srgbClr val="FF0000"/>
                </a:solidFill>
              </a:rPr>
              <a:t>Admission criteria: </a:t>
            </a:r>
            <a:r>
              <a:rPr lang="en-US" dirty="0"/>
              <a:t>presence of danger signs, severe edema (3+), poor appetite (failed appetite test), medical complications, failure to gain weight/improve clinically in outpatient care.</a:t>
            </a:r>
          </a:p>
        </p:txBody>
      </p:sp>
    </p:spTree>
    <p:extLst>
      <p:ext uri="{BB962C8B-B14F-4D97-AF65-F5344CB8AC3E}">
        <p14:creationId xmlns:p14="http://schemas.microsoft.com/office/powerpoint/2010/main" val="214290375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9350DF-A243-9B5C-DCDB-84D06D62B0F4}"/>
              </a:ext>
            </a:extLst>
          </p:cNvPr>
          <p:cNvSpPr>
            <a:spLocks noGrp="1"/>
          </p:cNvSpPr>
          <p:nvPr>
            <p:ph type="title"/>
          </p:nvPr>
        </p:nvSpPr>
        <p:spPr/>
        <p:txBody>
          <a:bodyPr/>
          <a:lstStyle/>
          <a:p>
            <a:r>
              <a:rPr lang="en-US" dirty="0"/>
              <a:t>Definition - Diarrhea</a:t>
            </a:r>
            <a:endParaRPr lang="x-none" dirty="0"/>
          </a:p>
        </p:txBody>
      </p:sp>
      <p:sp>
        <p:nvSpPr>
          <p:cNvPr id="3" name="Content Placeholder 2">
            <a:extLst>
              <a:ext uri="{FF2B5EF4-FFF2-40B4-BE49-F238E27FC236}">
                <a16:creationId xmlns:a16="http://schemas.microsoft.com/office/drawing/2014/main" xmlns="" id="{39129C34-0D55-6807-2B36-DB61C3EB263C}"/>
              </a:ext>
            </a:extLst>
          </p:cNvPr>
          <p:cNvSpPr>
            <a:spLocks noGrp="1"/>
          </p:cNvSpPr>
          <p:nvPr>
            <p:ph idx="1"/>
          </p:nvPr>
        </p:nvSpPr>
        <p:spPr/>
        <p:txBody>
          <a:bodyPr/>
          <a:lstStyle/>
          <a:p>
            <a:r>
              <a:rPr lang="en-US" dirty="0"/>
              <a:t>Frequent bowel movements: more than 3-4 loose or watery stools per day</a:t>
            </a:r>
          </a:p>
          <a:p>
            <a:r>
              <a:rPr lang="en-US" dirty="0"/>
              <a:t>Increased stool volume: larger than normal amount of stool.</a:t>
            </a:r>
            <a:endParaRPr lang="x-none" dirty="0"/>
          </a:p>
        </p:txBody>
      </p:sp>
      <p:pic>
        <p:nvPicPr>
          <p:cNvPr id="4" name="Picture 3">
            <a:extLst>
              <a:ext uri="{FF2B5EF4-FFF2-40B4-BE49-F238E27FC236}">
                <a16:creationId xmlns:a16="http://schemas.microsoft.com/office/drawing/2014/main" xmlns="" id="{BA45A16B-088E-39BF-2777-A0A2A8988339}"/>
              </a:ext>
            </a:extLst>
          </p:cNvPr>
          <p:cNvPicPr>
            <a:picLocks noChangeAspect="1"/>
          </p:cNvPicPr>
          <p:nvPr/>
        </p:nvPicPr>
        <p:blipFill>
          <a:blip r:embed="rId2"/>
          <a:stretch>
            <a:fillRect/>
          </a:stretch>
        </p:blipFill>
        <p:spPr>
          <a:xfrm>
            <a:off x="2019728" y="3429000"/>
            <a:ext cx="7113998" cy="3057525"/>
          </a:xfrm>
          <a:prstGeom prst="rect">
            <a:avLst/>
          </a:prstGeom>
        </p:spPr>
      </p:pic>
    </p:spTree>
    <p:extLst>
      <p:ext uri="{BB962C8B-B14F-4D97-AF65-F5344CB8AC3E}">
        <p14:creationId xmlns:p14="http://schemas.microsoft.com/office/powerpoint/2010/main" val="6849612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F2C6FF-EBF4-B7DD-9575-0425C9890B58}"/>
              </a:ext>
            </a:extLst>
          </p:cNvPr>
          <p:cNvSpPr>
            <a:spLocks noGrp="1"/>
          </p:cNvSpPr>
          <p:nvPr>
            <p:ph type="title"/>
          </p:nvPr>
        </p:nvSpPr>
        <p:spPr/>
        <p:txBody>
          <a:bodyPr/>
          <a:lstStyle/>
          <a:p>
            <a:r>
              <a:rPr lang="en-US" dirty="0"/>
              <a:t>Diarrhea and dehydration in SAM</a:t>
            </a:r>
            <a:endParaRPr lang="x-none" dirty="0"/>
          </a:p>
        </p:txBody>
      </p:sp>
      <p:sp>
        <p:nvSpPr>
          <p:cNvPr id="3" name="Content Placeholder 2">
            <a:extLst>
              <a:ext uri="{FF2B5EF4-FFF2-40B4-BE49-F238E27FC236}">
                <a16:creationId xmlns:a16="http://schemas.microsoft.com/office/drawing/2014/main" xmlns="" id="{8DF58A8D-F22B-7248-A55F-571017609745}"/>
              </a:ext>
            </a:extLst>
          </p:cNvPr>
          <p:cNvSpPr>
            <a:spLocks noGrp="1"/>
          </p:cNvSpPr>
          <p:nvPr>
            <p:ph idx="1"/>
          </p:nvPr>
        </p:nvSpPr>
        <p:spPr/>
        <p:txBody>
          <a:bodyPr/>
          <a:lstStyle/>
          <a:p>
            <a:pPr algn="just"/>
            <a:r>
              <a:rPr lang="en-GB" dirty="0"/>
              <a:t>Diarrhoea /Dehydration is the single most common cause of death in malnutrition</a:t>
            </a:r>
          </a:p>
          <a:p>
            <a:pPr algn="just"/>
            <a:r>
              <a:rPr lang="en-GB" dirty="0"/>
              <a:t>Difficulty to diagnose dehydration and assess it′s severity:</a:t>
            </a:r>
          </a:p>
          <a:p>
            <a:pPr algn="just">
              <a:buFont typeface="Wingdings" panose="05000000000000000000" pitchFamily="2" charset="2"/>
              <a:buChar char="ü"/>
            </a:pPr>
            <a:r>
              <a:rPr lang="en-GB" dirty="0"/>
              <a:t>Clinical signs associated with dehydration in a normal child such as </a:t>
            </a:r>
            <a:r>
              <a:rPr lang="en-GB" dirty="0">
                <a:solidFill>
                  <a:srgbClr val="FF0000"/>
                </a:solidFill>
              </a:rPr>
              <a:t>sunken eyes, dry mucus membranes, loss of skin elasticity / turgor</a:t>
            </a:r>
            <a:r>
              <a:rPr lang="en-GB" dirty="0"/>
              <a:t> etc may occur and be present in a malnourished child who is not dehydrated.</a:t>
            </a:r>
          </a:p>
          <a:p>
            <a:pPr algn="just">
              <a:buFont typeface="Wingdings" panose="05000000000000000000" pitchFamily="2" charset="2"/>
              <a:buChar char="ü"/>
            </a:pPr>
            <a:r>
              <a:rPr lang="en-GB" dirty="0"/>
              <a:t>The physiological changes due to malnutrition complicates the  choice and volume of fluid to be given.</a:t>
            </a:r>
            <a:endParaRPr lang="x-none" dirty="0"/>
          </a:p>
        </p:txBody>
      </p:sp>
    </p:spTree>
    <p:extLst>
      <p:ext uri="{BB962C8B-B14F-4D97-AF65-F5344CB8AC3E}">
        <p14:creationId xmlns:p14="http://schemas.microsoft.com/office/powerpoint/2010/main" val="43625294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EC29E2-1BB5-4E66-07E1-3D576AA68F1D}"/>
              </a:ext>
            </a:extLst>
          </p:cNvPr>
          <p:cNvSpPr>
            <a:spLocks noGrp="1"/>
          </p:cNvSpPr>
          <p:nvPr>
            <p:ph type="title"/>
          </p:nvPr>
        </p:nvSpPr>
        <p:spPr/>
        <p:txBody>
          <a:bodyPr/>
          <a:lstStyle/>
          <a:p>
            <a:r>
              <a:rPr lang="en-US" dirty="0"/>
              <a:t>Signs and symptoms of dehydration:</a:t>
            </a:r>
            <a:endParaRPr lang="x-none" dirty="0"/>
          </a:p>
        </p:txBody>
      </p:sp>
      <p:sp>
        <p:nvSpPr>
          <p:cNvPr id="3" name="Content Placeholder 2">
            <a:extLst>
              <a:ext uri="{FF2B5EF4-FFF2-40B4-BE49-F238E27FC236}">
                <a16:creationId xmlns:a16="http://schemas.microsoft.com/office/drawing/2014/main" xmlns="" id="{4C05A619-3A65-B350-6917-9D111153D556}"/>
              </a:ext>
            </a:extLst>
          </p:cNvPr>
          <p:cNvSpPr>
            <a:spLocks noGrp="1"/>
          </p:cNvSpPr>
          <p:nvPr>
            <p:ph idx="1"/>
          </p:nvPr>
        </p:nvSpPr>
        <p:spPr/>
        <p:txBody>
          <a:bodyPr>
            <a:normAutofit/>
          </a:bodyPr>
          <a:lstStyle/>
          <a:p>
            <a:pPr marL="0" indent="0" algn="just">
              <a:buNone/>
            </a:pPr>
            <a:r>
              <a:rPr lang="en-GB" b="1" dirty="0"/>
              <a:t>SAM – (Non-oedematous):</a:t>
            </a:r>
          </a:p>
          <a:p>
            <a:pPr algn="just"/>
            <a:r>
              <a:rPr lang="en-GB" dirty="0"/>
              <a:t>Children with wasting malnutrition have skin folds that hang loosely due to loss of subcutaneous tissues and reduction in muscle mass. This superficially  gives them a dehydrated look even when they may not be dehydrated.</a:t>
            </a:r>
          </a:p>
          <a:p>
            <a:pPr algn="just">
              <a:buFont typeface="Wingdings" panose="05000000000000000000" pitchFamily="2" charset="2"/>
              <a:buChar char="ü"/>
            </a:pPr>
            <a:r>
              <a:rPr lang="en-GB" sz="2200" dirty="0"/>
              <a:t>Skin pinch test in wasted malnourished child is therefore not useful to identify dehydration and should not be carried out.</a:t>
            </a:r>
          </a:p>
          <a:p>
            <a:pPr algn="just">
              <a:buFont typeface="Wingdings" panose="05000000000000000000" pitchFamily="2" charset="2"/>
              <a:buChar char="ü"/>
            </a:pPr>
            <a:r>
              <a:rPr lang="en-GB" sz="2200" dirty="0"/>
              <a:t> Eyes of wasted children may appear sunken due to loss orbital subcutaneous tissue</a:t>
            </a:r>
          </a:p>
          <a:p>
            <a:pPr algn="just">
              <a:buFont typeface="Wingdings" panose="05000000000000000000" pitchFamily="2" charset="2"/>
              <a:buChar char="ü"/>
            </a:pPr>
            <a:r>
              <a:rPr lang="en-GB" sz="2200" dirty="0"/>
              <a:t>Wasted malnourished children may also not produce tears on crying due to atrophy of lachrymal glands.</a:t>
            </a:r>
          </a:p>
          <a:p>
            <a:pPr algn="just">
              <a:buFont typeface="Wingdings" panose="05000000000000000000" pitchFamily="2" charset="2"/>
              <a:buChar char="ü"/>
            </a:pPr>
            <a:endParaRPr lang="en-GB" dirty="0"/>
          </a:p>
          <a:p>
            <a:pPr algn="just"/>
            <a:endParaRPr lang="x-none" dirty="0"/>
          </a:p>
        </p:txBody>
      </p:sp>
    </p:spTree>
    <p:extLst>
      <p:ext uri="{BB962C8B-B14F-4D97-AF65-F5344CB8AC3E}">
        <p14:creationId xmlns:p14="http://schemas.microsoft.com/office/powerpoint/2010/main" val="348289264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530347-E85C-347F-F18C-2B2B759ECD43}"/>
              </a:ext>
            </a:extLst>
          </p:cNvPr>
          <p:cNvSpPr>
            <a:spLocks noGrp="1"/>
          </p:cNvSpPr>
          <p:nvPr>
            <p:ph type="title"/>
          </p:nvPr>
        </p:nvSpPr>
        <p:spPr/>
        <p:txBody>
          <a:bodyPr/>
          <a:lstStyle/>
          <a:p>
            <a:r>
              <a:rPr lang="en-US" dirty="0"/>
              <a:t>Are these children dehydrated?</a:t>
            </a:r>
            <a:endParaRPr lang="x-none" dirty="0"/>
          </a:p>
        </p:txBody>
      </p:sp>
      <p:pic>
        <p:nvPicPr>
          <p:cNvPr id="4" name="Content Placeholder 3">
            <a:extLst>
              <a:ext uri="{FF2B5EF4-FFF2-40B4-BE49-F238E27FC236}">
                <a16:creationId xmlns:a16="http://schemas.microsoft.com/office/drawing/2014/main" xmlns="" id="{18535BA1-3EDF-B137-0ABA-5C81AE412C49}"/>
              </a:ext>
            </a:extLst>
          </p:cNvPr>
          <p:cNvPicPr>
            <a:picLocks noGrp="1" noChangeAspect="1"/>
          </p:cNvPicPr>
          <p:nvPr>
            <p:ph idx="1"/>
          </p:nvPr>
        </p:nvPicPr>
        <p:blipFill>
          <a:blip r:embed="rId2"/>
          <a:stretch>
            <a:fillRect/>
          </a:stretch>
        </p:blipFill>
        <p:spPr>
          <a:xfrm>
            <a:off x="738257" y="1690688"/>
            <a:ext cx="3359187" cy="3054361"/>
          </a:xfrm>
          <a:prstGeom prst="rect">
            <a:avLst/>
          </a:prstGeom>
        </p:spPr>
      </p:pic>
      <p:pic>
        <p:nvPicPr>
          <p:cNvPr id="5" name="Picture 4">
            <a:extLst>
              <a:ext uri="{FF2B5EF4-FFF2-40B4-BE49-F238E27FC236}">
                <a16:creationId xmlns:a16="http://schemas.microsoft.com/office/drawing/2014/main" xmlns="" id="{20748349-CE59-571C-A7C9-248D14E5DC96}"/>
              </a:ext>
            </a:extLst>
          </p:cNvPr>
          <p:cNvPicPr>
            <a:picLocks noChangeAspect="1"/>
          </p:cNvPicPr>
          <p:nvPr/>
        </p:nvPicPr>
        <p:blipFill>
          <a:blip r:embed="rId3"/>
          <a:stretch>
            <a:fillRect/>
          </a:stretch>
        </p:blipFill>
        <p:spPr>
          <a:xfrm>
            <a:off x="8056886" y="1787674"/>
            <a:ext cx="3487214" cy="3036071"/>
          </a:xfrm>
          <a:prstGeom prst="rect">
            <a:avLst/>
          </a:prstGeom>
        </p:spPr>
      </p:pic>
      <p:pic>
        <p:nvPicPr>
          <p:cNvPr id="6" name="Picture 5">
            <a:extLst>
              <a:ext uri="{FF2B5EF4-FFF2-40B4-BE49-F238E27FC236}">
                <a16:creationId xmlns:a16="http://schemas.microsoft.com/office/drawing/2014/main" xmlns="" id="{EE595D9E-FEB7-310E-AA1B-DF849F02D649}"/>
              </a:ext>
            </a:extLst>
          </p:cNvPr>
          <p:cNvPicPr>
            <a:picLocks noChangeAspect="1"/>
          </p:cNvPicPr>
          <p:nvPr/>
        </p:nvPicPr>
        <p:blipFill>
          <a:blip r:embed="rId4"/>
          <a:stretch>
            <a:fillRect/>
          </a:stretch>
        </p:blipFill>
        <p:spPr>
          <a:xfrm>
            <a:off x="4842144" y="4348178"/>
            <a:ext cx="2322777" cy="1963082"/>
          </a:xfrm>
          <a:prstGeom prst="rect">
            <a:avLst/>
          </a:prstGeom>
        </p:spPr>
      </p:pic>
    </p:spTree>
    <p:extLst>
      <p:ext uri="{BB962C8B-B14F-4D97-AF65-F5344CB8AC3E}">
        <p14:creationId xmlns:p14="http://schemas.microsoft.com/office/powerpoint/2010/main" val="7773773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F17EFE-F712-16A7-03B1-CB266F320C3C}"/>
              </a:ext>
            </a:extLst>
          </p:cNvPr>
          <p:cNvSpPr>
            <a:spLocks noGrp="1"/>
          </p:cNvSpPr>
          <p:nvPr>
            <p:ph type="title"/>
          </p:nvPr>
        </p:nvSpPr>
        <p:spPr/>
        <p:txBody>
          <a:bodyPr/>
          <a:lstStyle/>
          <a:p>
            <a:r>
              <a:rPr lang="en-US" dirty="0"/>
              <a:t>Signs and symptoms of dehydration</a:t>
            </a:r>
            <a:endParaRPr lang="x-none" dirty="0"/>
          </a:p>
        </p:txBody>
      </p:sp>
      <p:sp>
        <p:nvSpPr>
          <p:cNvPr id="3" name="Content Placeholder 2">
            <a:extLst>
              <a:ext uri="{FF2B5EF4-FFF2-40B4-BE49-F238E27FC236}">
                <a16:creationId xmlns:a16="http://schemas.microsoft.com/office/drawing/2014/main" xmlns="" id="{D4BE93D7-3A02-A9BB-9839-49E1BBF5025E}"/>
              </a:ext>
            </a:extLst>
          </p:cNvPr>
          <p:cNvSpPr>
            <a:spLocks noGrp="1"/>
          </p:cNvSpPr>
          <p:nvPr>
            <p:ph idx="1"/>
          </p:nvPr>
        </p:nvSpPr>
        <p:spPr/>
        <p:txBody>
          <a:bodyPr/>
          <a:lstStyle/>
          <a:p>
            <a:pPr marL="0" indent="0" algn="just">
              <a:buNone/>
            </a:pPr>
            <a:r>
              <a:rPr lang="en-GB" b="1" dirty="0"/>
              <a:t>SAM – (Oedematous):</a:t>
            </a:r>
          </a:p>
          <a:p>
            <a:pPr algn="just"/>
            <a:r>
              <a:rPr lang="en-GB" dirty="0"/>
              <a:t>Children with oedematous malnutrition have an increased total body fluid due to excessively retained sodium and water. They are technically over-hydrated although they may be frequently hypovolaemic. The diagnosis of dehydration in oedematous malnutrition is also based on history of fluid losses as is the case with wasted children.</a:t>
            </a:r>
            <a:endParaRPr lang="x-none" dirty="0"/>
          </a:p>
        </p:txBody>
      </p:sp>
    </p:spTree>
    <p:extLst>
      <p:ext uri="{BB962C8B-B14F-4D97-AF65-F5344CB8AC3E}">
        <p14:creationId xmlns:p14="http://schemas.microsoft.com/office/powerpoint/2010/main" val="35503925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397</TotalTime>
  <Words>1595</Words>
  <Application>Microsoft Macintosh PowerPoint</Application>
  <PresentationFormat>Custom</PresentationFormat>
  <Paragraphs>134</Paragraphs>
  <Slides>27</Slides>
  <Notes>5</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Management of Diarrhea and Dehydration in SAM</vt:lpstr>
      <vt:lpstr>Objective</vt:lpstr>
      <vt:lpstr>Background </vt:lpstr>
      <vt:lpstr>Definition - SAM</vt:lpstr>
      <vt:lpstr>Definition - Diarrhea</vt:lpstr>
      <vt:lpstr>Diarrhea and dehydration in SAM</vt:lpstr>
      <vt:lpstr>Signs and symptoms of dehydration:</vt:lpstr>
      <vt:lpstr>Are these children dehydrated?</vt:lpstr>
      <vt:lpstr>Signs and symptoms of dehydration</vt:lpstr>
      <vt:lpstr>Classification of diarrhea and dehydration in SAM</vt:lpstr>
      <vt:lpstr>Classification of diarrhea and dehydration in SAM</vt:lpstr>
      <vt:lpstr>Classification of diarrhea and dehydration in SAM</vt:lpstr>
      <vt:lpstr>General principles of treatment of dehydration:</vt:lpstr>
      <vt:lpstr>General principles of treatment of dehydration:</vt:lpstr>
      <vt:lpstr>General principles of treatment of dehydration:</vt:lpstr>
      <vt:lpstr>Diarrhea without dehydration</vt:lpstr>
      <vt:lpstr>Diarrhea with dehydration</vt:lpstr>
      <vt:lpstr>Summary </vt:lpstr>
      <vt:lpstr>Diarrhea with shock</vt:lpstr>
      <vt:lpstr>PowerPoint Presentation</vt:lpstr>
      <vt:lpstr>Monitoring </vt:lpstr>
      <vt:lpstr>How to calculate target weight</vt:lpstr>
      <vt:lpstr>PowerPoint Presentation</vt:lpstr>
      <vt:lpstr>ReSoMal</vt:lpstr>
      <vt:lpstr>Comparison between ReSoMal and standard ORS</vt:lpstr>
      <vt:lpstr>Making ReSoMal from standard ORS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Diarrhea and Dehydration in SAM</dc:title>
  <dc:creator>Boniface Ssegujja</dc:creator>
  <cp:lastModifiedBy>KEATLARETSE SIAMISANG</cp:lastModifiedBy>
  <cp:revision>1</cp:revision>
  <dcterms:created xsi:type="dcterms:W3CDTF">2025-08-19T15:51:14Z</dcterms:created>
  <dcterms:modified xsi:type="dcterms:W3CDTF">2025-08-20T09:26:07Z</dcterms:modified>
</cp:coreProperties>
</file>